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ags/tag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0.xml" ContentType="application/vnd.openxmlformats-officedocument.presentationml.tags+xml"/>
  <Override PartName="/ppt/tags/tag1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2.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76" r:id="rId4"/>
  </p:sldMasterIdLst>
  <p:notesMasterIdLst>
    <p:notesMasterId r:id="rId17"/>
  </p:notesMasterIdLst>
  <p:handoutMasterIdLst>
    <p:handoutMasterId r:id="rId18"/>
  </p:handoutMasterIdLst>
  <p:sldIdLst>
    <p:sldId id="335" r:id="rId5"/>
    <p:sldId id="336" r:id="rId6"/>
    <p:sldId id="337" r:id="rId7"/>
    <p:sldId id="339" r:id="rId8"/>
    <p:sldId id="340" r:id="rId9"/>
    <p:sldId id="341" r:id="rId10"/>
    <p:sldId id="342" r:id="rId11"/>
    <p:sldId id="344" r:id="rId12"/>
    <p:sldId id="345" r:id="rId13"/>
    <p:sldId id="346" r:id="rId14"/>
    <p:sldId id="348" r:id="rId15"/>
    <p:sldId id="34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94" autoAdjust="0"/>
  </p:normalViewPr>
  <p:slideViewPr>
    <p:cSldViewPr snapToGrid="0">
      <p:cViewPr varScale="1">
        <p:scale>
          <a:sx n="79" d="100"/>
          <a:sy n="79" d="100"/>
        </p:scale>
        <p:origin x="850" y="77"/>
      </p:cViewPr>
      <p:guideLst>
        <p:guide pos="6504"/>
        <p:guide orient="horz" pos="3696"/>
        <p:guide orient="horz" pos="1968"/>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0F9AF8-97DC-49D1-9B5B-2ADB6AF0270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044AEC68-657F-4638-A7F2-AE9B189BB267}">
      <dgm:prSet/>
      <dgm:spPr/>
      <dgm:t>
        <a:bodyPr/>
        <a:lstStyle/>
        <a:p>
          <a:pPr>
            <a:lnSpc>
              <a:spcPct val="100000"/>
            </a:lnSpc>
          </a:pPr>
          <a:r>
            <a:rPr lang="en-US" b="1" dirty="0">
              <a:solidFill>
                <a:schemeClr val="accent1">
                  <a:lumMod val="75000"/>
                </a:schemeClr>
              </a:solidFill>
            </a:rPr>
            <a:t>Transparency</a:t>
          </a:r>
          <a:r>
            <a:rPr lang="en-US" b="1" dirty="0"/>
            <a:t>:</a:t>
          </a:r>
          <a:r>
            <a:rPr lang="en-US" dirty="0"/>
            <a:t> Open practices in how we handle and store user data.</a:t>
          </a:r>
        </a:p>
      </dgm:t>
    </dgm:pt>
    <dgm:pt modelId="{96E89709-2A74-4B52-A478-89F363A1BB01}" type="parTrans" cxnId="{5099424E-B44F-440F-94DE-10DB7EE19A22}">
      <dgm:prSet/>
      <dgm:spPr/>
      <dgm:t>
        <a:bodyPr/>
        <a:lstStyle/>
        <a:p>
          <a:endParaRPr lang="en-US"/>
        </a:p>
      </dgm:t>
    </dgm:pt>
    <dgm:pt modelId="{05081DC4-3CA1-4842-9140-53F2609AF44E}" type="sibTrans" cxnId="{5099424E-B44F-440F-94DE-10DB7EE19A22}">
      <dgm:prSet/>
      <dgm:spPr/>
      <dgm:t>
        <a:bodyPr/>
        <a:lstStyle/>
        <a:p>
          <a:endParaRPr lang="en-US"/>
        </a:p>
      </dgm:t>
    </dgm:pt>
    <dgm:pt modelId="{030EB6C5-5A11-4BF6-A7C1-ED7C9A74F974}">
      <dgm:prSet/>
      <dgm:spPr/>
      <dgm:t>
        <a:bodyPr/>
        <a:lstStyle/>
        <a:p>
          <a:pPr>
            <a:lnSpc>
              <a:spcPct val="100000"/>
            </a:lnSpc>
          </a:pPr>
          <a:r>
            <a:rPr lang="en-US" b="1" dirty="0">
              <a:solidFill>
                <a:schemeClr val="accent1">
                  <a:lumMod val="75000"/>
                </a:schemeClr>
              </a:solidFill>
            </a:rPr>
            <a:t>Regulatory Compliance:</a:t>
          </a:r>
          <a:r>
            <a:rPr lang="en-US" dirty="0">
              <a:solidFill>
                <a:schemeClr val="accent1">
                  <a:lumMod val="75000"/>
                </a:schemeClr>
              </a:solidFill>
            </a:rPr>
            <a:t> </a:t>
          </a:r>
          <a:r>
            <a:rPr lang="en-US" dirty="0"/>
            <a:t>Adherence to international laws such as GDPR, CCPA.</a:t>
          </a:r>
        </a:p>
      </dgm:t>
    </dgm:pt>
    <dgm:pt modelId="{B7A33414-B028-4A42-9353-AD42A0AAE6DF}" type="parTrans" cxnId="{E6674F03-1BEE-436D-B2E7-2904334D7BB2}">
      <dgm:prSet/>
      <dgm:spPr/>
      <dgm:t>
        <a:bodyPr/>
        <a:lstStyle/>
        <a:p>
          <a:endParaRPr lang="en-US"/>
        </a:p>
      </dgm:t>
    </dgm:pt>
    <dgm:pt modelId="{C655804C-258E-4CAC-B918-BD5AE52EA47D}" type="sibTrans" cxnId="{E6674F03-1BEE-436D-B2E7-2904334D7BB2}">
      <dgm:prSet/>
      <dgm:spPr/>
      <dgm:t>
        <a:bodyPr/>
        <a:lstStyle/>
        <a:p>
          <a:endParaRPr lang="en-US"/>
        </a:p>
      </dgm:t>
    </dgm:pt>
    <dgm:pt modelId="{06010ECF-2087-4618-AEAB-50FF750E47F1}">
      <dgm:prSet/>
      <dgm:spPr/>
      <dgm:t>
        <a:bodyPr/>
        <a:lstStyle/>
        <a:p>
          <a:pPr>
            <a:lnSpc>
              <a:spcPct val="100000"/>
            </a:lnSpc>
          </a:pPr>
          <a:r>
            <a:rPr lang="en-US" b="1" dirty="0">
              <a:solidFill>
                <a:schemeClr val="accent1">
                  <a:lumMod val="75000"/>
                </a:schemeClr>
              </a:solidFill>
            </a:rPr>
            <a:t>Inclusivity:</a:t>
          </a:r>
          <a:r>
            <a:rPr lang="en-US" dirty="0">
              <a:solidFill>
                <a:schemeClr val="accent1">
                  <a:lumMod val="75000"/>
                </a:schemeClr>
              </a:solidFill>
            </a:rPr>
            <a:t> </a:t>
          </a:r>
          <a:r>
            <a:rPr lang="en-US" dirty="0"/>
            <a:t>Designing solutions that are accessible to all.</a:t>
          </a:r>
        </a:p>
      </dgm:t>
    </dgm:pt>
    <dgm:pt modelId="{9D215742-ED64-461B-98D6-331073677B33}" type="parTrans" cxnId="{1CAA676E-B742-4B6F-8067-809F261128EE}">
      <dgm:prSet/>
      <dgm:spPr/>
      <dgm:t>
        <a:bodyPr/>
        <a:lstStyle/>
        <a:p>
          <a:endParaRPr lang="en-US"/>
        </a:p>
      </dgm:t>
    </dgm:pt>
    <dgm:pt modelId="{289427DA-2397-4C6D-B50C-724312805487}" type="sibTrans" cxnId="{1CAA676E-B742-4B6F-8067-809F261128EE}">
      <dgm:prSet/>
      <dgm:spPr/>
      <dgm:t>
        <a:bodyPr/>
        <a:lstStyle/>
        <a:p>
          <a:endParaRPr lang="en-US"/>
        </a:p>
      </dgm:t>
    </dgm:pt>
    <dgm:pt modelId="{8BE1B718-4F4E-4788-8A10-532461860BFA}">
      <dgm:prSet/>
      <dgm:spPr/>
      <dgm:t>
        <a:bodyPr/>
        <a:lstStyle/>
        <a:p>
          <a:pPr>
            <a:lnSpc>
              <a:spcPct val="100000"/>
            </a:lnSpc>
          </a:pPr>
          <a:r>
            <a:rPr lang="en-US" b="1" dirty="0">
              <a:solidFill>
                <a:schemeClr val="accent1">
                  <a:lumMod val="75000"/>
                </a:schemeClr>
              </a:solidFill>
            </a:rPr>
            <a:t>Uncompromising Security:</a:t>
          </a:r>
          <a:r>
            <a:rPr lang="en-US" dirty="0">
              <a:solidFill>
                <a:schemeClr val="accent1">
                  <a:lumMod val="75000"/>
                </a:schemeClr>
              </a:solidFill>
            </a:rPr>
            <a:t> </a:t>
          </a:r>
          <a:r>
            <a:rPr lang="en-US" dirty="0"/>
            <a:t>Never sacrificing data security, no matter the challenge.</a:t>
          </a:r>
        </a:p>
      </dgm:t>
    </dgm:pt>
    <dgm:pt modelId="{35A8F06B-47AF-45E3-A1EF-E100FA8A6C37}" type="parTrans" cxnId="{EE39B3AB-2D9C-495E-8BFF-3BAAAD0DBD35}">
      <dgm:prSet/>
      <dgm:spPr/>
      <dgm:t>
        <a:bodyPr/>
        <a:lstStyle/>
        <a:p>
          <a:endParaRPr lang="en-US"/>
        </a:p>
      </dgm:t>
    </dgm:pt>
    <dgm:pt modelId="{763C5BBD-E605-4592-BB23-1C6B5C93227E}" type="sibTrans" cxnId="{EE39B3AB-2D9C-495E-8BFF-3BAAAD0DBD35}">
      <dgm:prSet/>
      <dgm:spPr/>
      <dgm:t>
        <a:bodyPr/>
        <a:lstStyle/>
        <a:p>
          <a:endParaRPr lang="en-US"/>
        </a:p>
      </dgm:t>
    </dgm:pt>
    <dgm:pt modelId="{02AEA50C-6B9F-42BF-B16B-0463C252ACAC}" type="pres">
      <dgm:prSet presAssocID="{7B0F9AF8-97DC-49D1-9B5B-2ADB6AF02709}" presName="root" presStyleCnt="0">
        <dgm:presLayoutVars>
          <dgm:dir/>
          <dgm:resizeHandles val="exact"/>
        </dgm:presLayoutVars>
      </dgm:prSet>
      <dgm:spPr/>
    </dgm:pt>
    <dgm:pt modelId="{A0011968-79DD-4D09-B38F-CC2AB0AA7C99}" type="pres">
      <dgm:prSet presAssocID="{044AEC68-657F-4638-A7F2-AE9B189BB267}" presName="compNode" presStyleCnt="0"/>
      <dgm:spPr/>
    </dgm:pt>
    <dgm:pt modelId="{00E13775-51C6-455E-819F-EC69ABBFA997}" type="pres">
      <dgm:prSet presAssocID="{044AEC68-657F-4638-A7F2-AE9B189BB267}" presName="bgRect" presStyleLbl="bgShp" presStyleIdx="0" presStyleCnt="4"/>
      <dgm:spPr/>
    </dgm:pt>
    <dgm:pt modelId="{57F503D5-5188-40E3-8FA3-35F6720E4BCC}" type="pres">
      <dgm:prSet presAssocID="{044AEC68-657F-4638-A7F2-AE9B189BB2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Folder"/>
        </a:ext>
      </dgm:extLst>
    </dgm:pt>
    <dgm:pt modelId="{53F656B6-6619-4273-9EFC-7EA51A8B081D}" type="pres">
      <dgm:prSet presAssocID="{044AEC68-657F-4638-A7F2-AE9B189BB267}" presName="spaceRect" presStyleCnt="0"/>
      <dgm:spPr/>
    </dgm:pt>
    <dgm:pt modelId="{521F4C61-8C64-472C-850E-C2F69BC3BE7C}" type="pres">
      <dgm:prSet presAssocID="{044AEC68-657F-4638-A7F2-AE9B189BB267}" presName="parTx" presStyleLbl="revTx" presStyleIdx="0" presStyleCnt="4">
        <dgm:presLayoutVars>
          <dgm:chMax val="0"/>
          <dgm:chPref val="0"/>
        </dgm:presLayoutVars>
      </dgm:prSet>
      <dgm:spPr/>
    </dgm:pt>
    <dgm:pt modelId="{080DA03B-3E74-48EB-81CA-3CF003E910A1}" type="pres">
      <dgm:prSet presAssocID="{05081DC4-3CA1-4842-9140-53F2609AF44E}" presName="sibTrans" presStyleCnt="0"/>
      <dgm:spPr/>
    </dgm:pt>
    <dgm:pt modelId="{1C388B0E-51AE-43DC-9ED2-4AD814E42503}" type="pres">
      <dgm:prSet presAssocID="{030EB6C5-5A11-4BF6-A7C1-ED7C9A74F974}" presName="compNode" presStyleCnt="0"/>
      <dgm:spPr/>
    </dgm:pt>
    <dgm:pt modelId="{481ACD7A-B398-41FE-9C9A-9ABFBE575BBF}" type="pres">
      <dgm:prSet presAssocID="{030EB6C5-5A11-4BF6-A7C1-ED7C9A74F974}" presName="bgRect" presStyleLbl="bgShp" presStyleIdx="1" presStyleCnt="4"/>
      <dgm:spPr/>
    </dgm:pt>
    <dgm:pt modelId="{8239E2F0-5403-4F16-9601-3BF8514E822F}" type="pres">
      <dgm:prSet presAssocID="{030EB6C5-5A11-4BF6-A7C1-ED7C9A74F97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Judge"/>
        </a:ext>
      </dgm:extLst>
    </dgm:pt>
    <dgm:pt modelId="{5E7A6BA2-F602-46BC-8526-6E4F62E90D38}" type="pres">
      <dgm:prSet presAssocID="{030EB6C5-5A11-4BF6-A7C1-ED7C9A74F974}" presName="spaceRect" presStyleCnt="0"/>
      <dgm:spPr/>
    </dgm:pt>
    <dgm:pt modelId="{46F8AD73-C524-4CC4-A8AB-DF7CE2044233}" type="pres">
      <dgm:prSet presAssocID="{030EB6C5-5A11-4BF6-A7C1-ED7C9A74F974}" presName="parTx" presStyleLbl="revTx" presStyleIdx="1" presStyleCnt="4">
        <dgm:presLayoutVars>
          <dgm:chMax val="0"/>
          <dgm:chPref val="0"/>
        </dgm:presLayoutVars>
      </dgm:prSet>
      <dgm:spPr/>
    </dgm:pt>
    <dgm:pt modelId="{1095A60A-DD30-4B06-8FD7-3FCAA2340B87}" type="pres">
      <dgm:prSet presAssocID="{C655804C-258E-4CAC-B918-BD5AE52EA47D}" presName="sibTrans" presStyleCnt="0"/>
      <dgm:spPr/>
    </dgm:pt>
    <dgm:pt modelId="{A9E86FDB-D704-41D9-822D-9ADF4644A090}" type="pres">
      <dgm:prSet presAssocID="{06010ECF-2087-4618-AEAB-50FF750E47F1}" presName="compNode" presStyleCnt="0"/>
      <dgm:spPr/>
    </dgm:pt>
    <dgm:pt modelId="{C1CA86B3-EDF0-4EC5-A59A-D45330506A10}" type="pres">
      <dgm:prSet presAssocID="{06010ECF-2087-4618-AEAB-50FF750E47F1}" presName="bgRect" presStyleLbl="bgShp" presStyleIdx="2" presStyleCnt="4"/>
      <dgm:spPr/>
    </dgm:pt>
    <dgm:pt modelId="{8DD14013-7666-44D0-A99C-A1F8F45FFA5A}" type="pres">
      <dgm:prSet presAssocID="{06010ECF-2087-4618-AEAB-50FF750E47F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63821161-AD9E-4364-890F-CAF20C248158}" type="pres">
      <dgm:prSet presAssocID="{06010ECF-2087-4618-AEAB-50FF750E47F1}" presName="spaceRect" presStyleCnt="0"/>
      <dgm:spPr/>
    </dgm:pt>
    <dgm:pt modelId="{5822A055-5ADA-4D78-B9C7-15373A8AD46A}" type="pres">
      <dgm:prSet presAssocID="{06010ECF-2087-4618-AEAB-50FF750E47F1}" presName="parTx" presStyleLbl="revTx" presStyleIdx="2" presStyleCnt="4">
        <dgm:presLayoutVars>
          <dgm:chMax val="0"/>
          <dgm:chPref val="0"/>
        </dgm:presLayoutVars>
      </dgm:prSet>
      <dgm:spPr/>
    </dgm:pt>
    <dgm:pt modelId="{7FE3F80C-27FC-4D34-8196-BBB790F8BD9B}" type="pres">
      <dgm:prSet presAssocID="{289427DA-2397-4C6D-B50C-724312805487}" presName="sibTrans" presStyleCnt="0"/>
      <dgm:spPr/>
    </dgm:pt>
    <dgm:pt modelId="{2EFAC079-6577-49B7-9C94-8528A2A6C2C7}" type="pres">
      <dgm:prSet presAssocID="{8BE1B718-4F4E-4788-8A10-532461860BFA}" presName="compNode" presStyleCnt="0"/>
      <dgm:spPr/>
    </dgm:pt>
    <dgm:pt modelId="{6C07B02C-40CC-49FC-8B08-9D0861897393}" type="pres">
      <dgm:prSet presAssocID="{8BE1B718-4F4E-4788-8A10-532461860BFA}" presName="bgRect" presStyleLbl="bgShp" presStyleIdx="3" presStyleCnt="4"/>
      <dgm:spPr/>
    </dgm:pt>
    <dgm:pt modelId="{AB787F70-ABA9-4843-8A7C-1D0849D6969F}" type="pres">
      <dgm:prSet presAssocID="{8BE1B718-4F4E-4788-8A10-532461860BF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4D171AED-8D33-42A3-BF30-0B3FB064328D}" type="pres">
      <dgm:prSet presAssocID="{8BE1B718-4F4E-4788-8A10-532461860BFA}" presName="spaceRect" presStyleCnt="0"/>
      <dgm:spPr/>
    </dgm:pt>
    <dgm:pt modelId="{6E89C55D-9678-41B0-B415-92470F2D547A}" type="pres">
      <dgm:prSet presAssocID="{8BE1B718-4F4E-4788-8A10-532461860BFA}" presName="parTx" presStyleLbl="revTx" presStyleIdx="3" presStyleCnt="4">
        <dgm:presLayoutVars>
          <dgm:chMax val="0"/>
          <dgm:chPref val="0"/>
        </dgm:presLayoutVars>
      </dgm:prSet>
      <dgm:spPr/>
    </dgm:pt>
  </dgm:ptLst>
  <dgm:cxnLst>
    <dgm:cxn modelId="{E6674F03-1BEE-436D-B2E7-2904334D7BB2}" srcId="{7B0F9AF8-97DC-49D1-9B5B-2ADB6AF02709}" destId="{030EB6C5-5A11-4BF6-A7C1-ED7C9A74F974}" srcOrd="1" destOrd="0" parTransId="{B7A33414-B028-4A42-9353-AD42A0AAE6DF}" sibTransId="{C655804C-258E-4CAC-B918-BD5AE52EA47D}"/>
    <dgm:cxn modelId="{5099424E-B44F-440F-94DE-10DB7EE19A22}" srcId="{7B0F9AF8-97DC-49D1-9B5B-2ADB6AF02709}" destId="{044AEC68-657F-4638-A7F2-AE9B189BB267}" srcOrd="0" destOrd="0" parTransId="{96E89709-2A74-4B52-A478-89F363A1BB01}" sibTransId="{05081DC4-3CA1-4842-9140-53F2609AF44E}"/>
    <dgm:cxn modelId="{1CAA676E-B742-4B6F-8067-809F261128EE}" srcId="{7B0F9AF8-97DC-49D1-9B5B-2ADB6AF02709}" destId="{06010ECF-2087-4618-AEAB-50FF750E47F1}" srcOrd="2" destOrd="0" parTransId="{9D215742-ED64-461B-98D6-331073677B33}" sibTransId="{289427DA-2397-4C6D-B50C-724312805487}"/>
    <dgm:cxn modelId="{9D4C3E9C-93D8-4F3F-A08A-7988C411756D}" type="presOf" srcId="{044AEC68-657F-4638-A7F2-AE9B189BB267}" destId="{521F4C61-8C64-472C-850E-C2F69BC3BE7C}" srcOrd="0" destOrd="0" presId="urn:microsoft.com/office/officeart/2018/2/layout/IconVerticalSolidList"/>
    <dgm:cxn modelId="{EE39B3AB-2D9C-495E-8BFF-3BAAAD0DBD35}" srcId="{7B0F9AF8-97DC-49D1-9B5B-2ADB6AF02709}" destId="{8BE1B718-4F4E-4788-8A10-532461860BFA}" srcOrd="3" destOrd="0" parTransId="{35A8F06B-47AF-45E3-A1EF-E100FA8A6C37}" sibTransId="{763C5BBD-E605-4592-BB23-1C6B5C93227E}"/>
    <dgm:cxn modelId="{7662D2BC-FAF8-4CAD-8B45-2A3B4D454B2E}" type="presOf" srcId="{030EB6C5-5A11-4BF6-A7C1-ED7C9A74F974}" destId="{46F8AD73-C524-4CC4-A8AB-DF7CE2044233}" srcOrd="0" destOrd="0" presId="urn:microsoft.com/office/officeart/2018/2/layout/IconVerticalSolidList"/>
    <dgm:cxn modelId="{2C0495C4-81A8-45CC-9042-63ED59BF7207}" type="presOf" srcId="{06010ECF-2087-4618-AEAB-50FF750E47F1}" destId="{5822A055-5ADA-4D78-B9C7-15373A8AD46A}" srcOrd="0" destOrd="0" presId="urn:microsoft.com/office/officeart/2018/2/layout/IconVerticalSolidList"/>
    <dgm:cxn modelId="{971965CE-4D48-4A3E-BBFE-196E5DCD4ACC}" type="presOf" srcId="{8BE1B718-4F4E-4788-8A10-532461860BFA}" destId="{6E89C55D-9678-41B0-B415-92470F2D547A}" srcOrd="0" destOrd="0" presId="urn:microsoft.com/office/officeart/2018/2/layout/IconVerticalSolidList"/>
    <dgm:cxn modelId="{E01D29E3-C829-4A60-9A90-4CE27B26003B}" type="presOf" srcId="{7B0F9AF8-97DC-49D1-9B5B-2ADB6AF02709}" destId="{02AEA50C-6B9F-42BF-B16B-0463C252ACAC}" srcOrd="0" destOrd="0" presId="urn:microsoft.com/office/officeart/2018/2/layout/IconVerticalSolidList"/>
    <dgm:cxn modelId="{0B04235A-7220-4D23-9AB1-659FC56D7590}" type="presParOf" srcId="{02AEA50C-6B9F-42BF-B16B-0463C252ACAC}" destId="{A0011968-79DD-4D09-B38F-CC2AB0AA7C99}" srcOrd="0" destOrd="0" presId="urn:microsoft.com/office/officeart/2018/2/layout/IconVerticalSolidList"/>
    <dgm:cxn modelId="{63AC2531-8E20-4D30-BBDC-6C0814FDF367}" type="presParOf" srcId="{A0011968-79DD-4D09-B38F-CC2AB0AA7C99}" destId="{00E13775-51C6-455E-819F-EC69ABBFA997}" srcOrd="0" destOrd="0" presId="urn:microsoft.com/office/officeart/2018/2/layout/IconVerticalSolidList"/>
    <dgm:cxn modelId="{FF2A2A83-D338-4D8E-BD68-2B376DA47D18}" type="presParOf" srcId="{A0011968-79DD-4D09-B38F-CC2AB0AA7C99}" destId="{57F503D5-5188-40E3-8FA3-35F6720E4BCC}" srcOrd="1" destOrd="0" presId="urn:microsoft.com/office/officeart/2018/2/layout/IconVerticalSolidList"/>
    <dgm:cxn modelId="{7CC6AC83-850A-4D9E-AD09-FCC11ABDF152}" type="presParOf" srcId="{A0011968-79DD-4D09-B38F-CC2AB0AA7C99}" destId="{53F656B6-6619-4273-9EFC-7EA51A8B081D}" srcOrd="2" destOrd="0" presId="urn:microsoft.com/office/officeart/2018/2/layout/IconVerticalSolidList"/>
    <dgm:cxn modelId="{E850A862-3A75-48DA-A70C-88C872104155}" type="presParOf" srcId="{A0011968-79DD-4D09-B38F-CC2AB0AA7C99}" destId="{521F4C61-8C64-472C-850E-C2F69BC3BE7C}" srcOrd="3" destOrd="0" presId="urn:microsoft.com/office/officeart/2018/2/layout/IconVerticalSolidList"/>
    <dgm:cxn modelId="{08848983-63BD-4126-BAD1-3F16CB20F69E}" type="presParOf" srcId="{02AEA50C-6B9F-42BF-B16B-0463C252ACAC}" destId="{080DA03B-3E74-48EB-81CA-3CF003E910A1}" srcOrd="1" destOrd="0" presId="urn:microsoft.com/office/officeart/2018/2/layout/IconVerticalSolidList"/>
    <dgm:cxn modelId="{B803E78A-0E6F-4ADE-9603-74336E9BD46F}" type="presParOf" srcId="{02AEA50C-6B9F-42BF-B16B-0463C252ACAC}" destId="{1C388B0E-51AE-43DC-9ED2-4AD814E42503}" srcOrd="2" destOrd="0" presId="urn:microsoft.com/office/officeart/2018/2/layout/IconVerticalSolidList"/>
    <dgm:cxn modelId="{E06B2B0B-18B2-4724-9352-D9A545F4A08B}" type="presParOf" srcId="{1C388B0E-51AE-43DC-9ED2-4AD814E42503}" destId="{481ACD7A-B398-41FE-9C9A-9ABFBE575BBF}" srcOrd="0" destOrd="0" presId="urn:microsoft.com/office/officeart/2018/2/layout/IconVerticalSolidList"/>
    <dgm:cxn modelId="{F85D60BF-3804-467B-916B-677012B76ABC}" type="presParOf" srcId="{1C388B0E-51AE-43DC-9ED2-4AD814E42503}" destId="{8239E2F0-5403-4F16-9601-3BF8514E822F}" srcOrd="1" destOrd="0" presId="urn:microsoft.com/office/officeart/2018/2/layout/IconVerticalSolidList"/>
    <dgm:cxn modelId="{F39DF0ED-40ED-45EC-9C3C-88161DE882E6}" type="presParOf" srcId="{1C388B0E-51AE-43DC-9ED2-4AD814E42503}" destId="{5E7A6BA2-F602-46BC-8526-6E4F62E90D38}" srcOrd="2" destOrd="0" presId="urn:microsoft.com/office/officeart/2018/2/layout/IconVerticalSolidList"/>
    <dgm:cxn modelId="{6E63A29B-4D70-47A4-81A0-7D3AE40895C7}" type="presParOf" srcId="{1C388B0E-51AE-43DC-9ED2-4AD814E42503}" destId="{46F8AD73-C524-4CC4-A8AB-DF7CE2044233}" srcOrd="3" destOrd="0" presId="urn:microsoft.com/office/officeart/2018/2/layout/IconVerticalSolidList"/>
    <dgm:cxn modelId="{DF015273-A6E1-4F61-A659-162AFFF5BCC8}" type="presParOf" srcId="{02AEA50C-6B9F-42BF-B16B-0463C252ACAC}" destId="{1095A60A-DD30-4B06-8FD7-3FCAA2340B87}" srcOrd="3" destOrd="0" presId="urn:microsoft.com/office/officeart/2018/2/layout/IconVerticalSolidList"/>
    <dgm:cxn modelId="{75A13397-159C-442E-B22C-0112537730B4}" type="presParOf" srcId="{02AEA50C-6B9F-42BF-B16B-0463C252ACAC}" destId="{A9E86FDB-D704-41D9-822D-9ADF4644A090}" srcOrd="4" destOrd="0" presId="urn:microsoft.com/office/officeart/2018/2/layout/IconVerticalSolidList"/>
    <dgm:cxn modelId="{1CDA8162-4146-4B95-81B4-D8966E8B82BB}" type="presParOf" srcId="{A9E86FDB-D704-41D9-822D-9ADF4644A090}" destId="{C1CA86B3-EDF0-4EC5-A59A-D45330506A10}" srcOrd="0" destOrd="0" presId="urn:microsoft.com/office/officeart/2018/2/layout/IconVerticalSolidList"/>
    <dgm:cxn modelId="{4CCE6F11-7492-441B-AFEA-37FCD28E2BD4}" type="presParOf" srcId="{A9E86FDB-D704-41D9-822D-9ADF4644A090}" destId="{8DD14013-7666-44D0-A99C-A1F8F45FFA5A}" srcOrd="1" destOrd="0" presId="urn:microsoft.com/office/officeart/2018/2/layout/IconVerticalSolidList"/>
    <dgm:cxn modelId="{C9DC3E37-6A8D-4934-9380-2C9ACF46DB5D}" type="presParOf" srcId="{A9E86FDB-D704-41D9-822D-9ADF4644A090}" destId="{63821161-AD9E-4364-890F-CAF20C248158}" srcOrd="2" destOrd="0" presId="urn:microsoft.com/office/officeart/2018/2/layout/IconVerticalSolidList"/>
    <dgm:cxn modelId="{C4BAEF3F-5AD8-4938-9EFF-3D4895F1F292}" type="presParOf" srcId="{A9E86FDB-D704-41D9-822D-9ADF4644A090}" destId="{5822A055-5ADA-4D78-B9C7-15373A8AD46A}" srcOrd="3" destOrd="0" presId="urn:microsoft.com/office/officeart/2018/2/layout/IconVerticalSolidList"/>
    <dgm:cxn modelId="{8F160E85-9F1B-4C0A-9C66-CB1242757D5F}" type="presParOf" srcId="{02AEA50C-6B9F-42BF-B16B-0463C252ACAC}" destId="{7FE3F80C-27FC-4D34-8196-BBB790F8BD9B}" srcOrd="5" destOrd="0" presId="urn:microsoft.com/office/officeart/2018/2/layout/IconVerticalSolidList"/>
    <dgm:cxn modelId="{96A9392D-8AC8-4FF4-98F0-176FEE982177}" type="presParOf" srcId="{02AEA50C-6B9F-42BF-B16B-0463C252ACAC}" destId="{2EFAC079-6577-49B7-9C94-8528A2A6C2C7}" srcOrd="6" destOrd="0" presId="urn:microsoft.com/office/officeart/2018/2/layout/IconVerticalSolidList"/>
    <dgm:cxn modelId="{64AA03BC-5EC5-4CCE-9B6B-E97D05CD025F}" type="presParOf" srcId="{2EFAC079-6577-49B7-9C94-8528A2A6C2C7}" destId="{6C07B02C-40CC-49FC-8B08-9D0861897393}" srcOrd="0" destOrd="0" presId="urn:microsoft.com/office/officeart/2018/2/layout/IconVerticalSolidList"/>
    <dgm:cxn modelId="{C01E30C1-B61E-49D0-8690-F55D945CB37B}" type="presParOf" srcId="{2EFAC079-6577-49B7-9C94-8528A2A6C2C7}" destId="{AB787F70-ABA9-4843-8A7C-1D0849D6969F}" srcOrd="1" destOrd="0" presId="urn:microsoft.com/office/officeart/2018/2/layout/IconVerticalSolidList"/>
    <dgm:cxn modelId="{B814B934-C62F-4795-9FE2-B919A1FE8809}" type="presParOf" srcId="{2EFAC079-6577-49B7-9C94-8528A2A6C2C7}" destId="{4D171AED-8D33-42A3-BF30-0B3FB064328D}" srcOrd="2" destOrd="0" presId="urn:microsoft.com/office/officeart/2018/2/layout/IconVerticalSolidList"/>
    <dgm:cxn modelId="{884CA05E-455E-49B1-BA20-BFD94AEB8FF1}" type="presParOf" srcId="{2EFAC079-6577-49B7-9C94-8528A2A6C2C7}" destId="{6E89C55D-9678-41B0-B415-92470F2D547A}"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29DA48-8BE6-4C3B-A480-88402D5F19EB}" type="doc">
      <dgm:prSet loTypeId="urn:microsoft.com/office/officeart/2005/8/layout/hierarchy1" loCatId="hierarchy" qsTypeId="urn:microsoft.com/office/officeart/2005/8/quickstyle/simple1" qsCatId="simple" csTypeId="urn:microsoft.com/office/officeart/2005/8/colors/colorful1" csCatId="colorful" phldr="1"/>
      <dgm:spPr/>
      <dgm:t>
        <a:bodyPr/>
        <a:lstStyle/>
        <a:p>
          <a:endParaRPr lang="en-US"/>
        </a:p>
      </dgm:t>
    </dgm:pt>
    <dgm:pt modelId="{5B679C94-C2E0-4388-A8F0-1D1FFA58401C}">
      <dgm:prSet/>
      <dgm:spPr/>
      <dgm:t>
        <a:bodyPr/>
        <a:lstStyle/>
        <a:p>
          <a:r>
            <a:rPr lang="en-US" b="1" i="1" dirty="0">
              <a:solidFill>
                <a:schemeClr val="accent1">
                  <a:lumMod val="75000"/>
                </a:schemeClr>
              </a:solidFill>
            </a:rPr>
            <a:t>Expansion: </a:t>
          </a:r>
          <a:r>
            <a:rPr lang="en-US" b="0" dirty="0"/>
            <a:t>Introducing new services and entering new markets to reach more business.</a:t>
          </a:r>
        </a:p>
      </dgm:t>
    </dgm:pt>
    <dgm:pt modelId="{ADD584DB-C147-48B6-8954-08E0F96F9039}" type="parTrans" cxnId="{714D8B7B-CC3F-4714-BE39-D387276B91AD}">
      <dgm:prSet/>
      <dgm:spPr/>
      <dgm:t>
        <a:bodyPr/>
        <a:lstStyle/>
        <a:p>
          <a:endParaRPr lang="en-US"/>
        </a:p>
      </dgm:t>
    </dgm:pt>
    <dgm:pt modelId="{DACBDB9E-4515-470E-B915-7334E9EC2776}" type="sibTrans" cxnId="{714D8B7B-CC3F-4714-BE39-D387276B91AD}">
      <dgm:prSet/>
      <dgm:spPr/>
      <dgm:t>
        <a:bodyPr/>
        <a:lstStyle/>
        <a:p>
          <a:endParaRPr lang="en-US"/>
        </a:p>
      </dgm:t>
    </dgm:pt>
    <dgm:pt modelId="{9A0D63EA-B216-4E78-80A5-E5905349258A}">
      <dgm:prSet/>
      <dgm:spPr/>
      <dgm:t>
        <a:bodyPr/>
        <a:lstStyle/>
        <a:p>
          <a:r>
            <a:rPr lang="en-US" b="1" i="1" dirty="0">
              <a:solidFill>
                <a:schemeClr val="accent1">
                  <a:lumMod val="75000"/>
                </a:schemeClr>
              </a:solidFill>
            </a:rPr>
            <a:t>R &amp; D:</a:t>
          </a:r>
          <a:r>
            <a:rPr lang="en-US" b="0" dirty="0"/>
            <a:t>Exploring AI and blockchain to advance data privacy and </a:t>
          </a:r>
          <a:r>
            <a:rPr lang="en-US" b="0" dirty="0" err="1"/>
            <a:t>sequirity</a:t>
          </a:r>
          <a:r>
            <a:rPr lang="en-US" b="0" dirty="0"/>
            <a:t>.</a:t>
          </a:r>
        </a:p>
      </dgm:t>
    </dgm:pt>
    <dgm:pt modelId="{86C0504B-16B9-467A-B24B-D70F48EF8BC4}" type="parTrans" cxnId="{E39A7DE3-729F-4834-BB1A-6F6C66BD7704}">
      <dgm:prSet/>
      <dgm:spPr/>
      <dgm:t>
        <a:bodyPr/>
        <a:lstStyle/>
        <a:p>
          <a:endParaRPr lang="en-US"/>
        </a:p>
      </dgm:t>
    </dgm:pt>
    <dgm:pt modelId="{172DFD67-4C7D-45B3-914A-C6DB23951E84}" type="sibTrans" cxnId="{E39A7DE3-729F-4834-BB1A-6F6C66BD7704}">
      <dgm:prSet/>
      <dgm:spPr/>
      <dgm:t>
        <a:bodyPr/>
        <a:lstStyle/>
        <a:p>
          <a:endParaRPr lang="en-US"/>
        </a:p>
      </dgm:t>
    </dgm:pt>
    <dgm:pt modelId="{DD63FFE4-4DE1-4D22-8B2E-F37D664777FE}">
      <dgm:prSet/>
      <dgm:spPr/>
      <dgm:t>
        <a:bodyPr/>
        <a:lstStyle/>
        <a:p>
          <a:r>
            <a:rPr lang="en-US" b="1" i="1" dirty="0">
              <a:solidFill>
                <a:schemeClr val="accent1">
                  <a:lumMod val="75000"/>
                </a:schemeClr>
              </a:solidFill>
            </a:rPr>
            <a:t>Community : </a:t>
          </a:r>
          <a:r>
            <a:rPr lang="en-US" dirty="0"/>
            <a:t>Building</a:t>
          </a:r>
          <a:r>
            <a:rPr lang="en-US" baseline="0" dirty="0"/>
            <a:t> a network of like-minded developers to dive ethical web practices.</a:t>
          </a:r>
          <a:endParaRPr lang="en-US" dirty="0"/>
        </a:p>
      </dgm:t>
    </dgm:pt>
    <dgm:pt modelId="{FCC6260A-C726-4ECD-900C-D0AADE007536}" type="parTrans" cxnId="{4FA6556F-BCA3-4DD9-93E4-8ABFF1033803}">
      <dgm:prSet/>
      <dgm:spPr/>
      <dgm:t>
        <a:bodyPr/>
        <a:lstStyle/>
        <a:p>
          <a:endParaRPr lang="en-US"/>
        </a:p>
      </dgm:t>
    </dgm:pt>
    <dgm:pt modelId="{545D30F6-1C99-480C-B14D-13DDC49141E1}" type="sibTrans" cxnId="{4FA6556F-BCA3-4DD9-93E4-8ABFF1033803}">
      <dgm:prSet/>
      <dgm:spPr/>
      <dgm:t>
        <a:bodyPr/>
        <a:lstStyle/>
        <a:p>
          <a:endParaRPr lang="en-US"/>
        </a:p>
      </dgm:t>
    </dgm:pt>
    <dgm:pt modelId="{66EB4096-CAFA-4292-B1C7-9E139D7AF3EA}" type="pres">
      <dgm:prSet presAssocID="{7829DA48-8BE6-4C3B-A480-88402D5F19EB}" presName="hierChild1" presStyleCnt="0">
        <dgm:presLayoutVars>
          <dgm:chPref val="1"/>
          <dgm:dir/>
          <dgm:animOne val="branch"/>
          <dgm:animLvl val="lvl"/>
          <dgm:resizeHandles/>
        </dgm:presLayoutVars>
      </dgm:prSet>
      <dgm:spPr/>
    </dgm:pt>
    <dgm:pt modelId="{54FD7E17-B358-436D-85A9-40226C9EC51F}" type="pres">
      <dgm:prSet presAssocID="{5B679C94-C2E0-4388-A8F0-1D1FFA58401C}" presName="hierRoot1" presStyleCnt="0"/>
      <dgm:spPr/>
    </dgm:pt>
    <dgm:pt modelId="{80464DD4-46C4-4863-8541-940633FEFAC6}" type="pres">
      <dgm:prSet presAssocID="{5B679C94-C2E0-4388-A8F0-1D1FFA58401C}" presName="composite" presStyleCnt="0"/>
      <dgm:spPr/>
    </dgm:pt>
    <dgm:pt modelId="{9CBB9AA9-99BE-4E6E-BCAF-58575F7E41B7}" type="pres">
      <dgm:prSet presAssocID="{5B679C94-C2E0-4388-A8F0-1D1FFA58401C}" presName="background" presStyleLbl="node0" presStyleIdx="0" presStyleCnt="3"/>
      <dgm:spPr/>
    </dgm:pt>
    <dgm:pt modelId="{E257983D-C730-473E-B69C-2F64C579B2CE}" type="pres">
      <dgm:prSet presAssocID="{5B679C94-C2E0-4388-A8F0-1D1FFA58401C}" presName="text" presStyleLbl="fgAcc0" presStyleIdx="0" presStyleCnt="3">
        <dgm:presLayoutVars>
          <dgm:chPref val="3"/>
        </dgm:presLayoutVars>
      </dgm:prSet>
      <dgm:spPr/>
    </dgm:pt>
    <dgm:pt modelId="{0ED5F714-3FA8-4A51-9198-59F69329B65F}" type="pres">
      <dgm:prSet presAssocID="{5B679C94-C2E0-4388-A8F0-1D1FFA58401C}" presName="hierChild2" presStyleCnt="0"/>
      <dgm:spPr/>
    </dgm:pt>
    <dgm:pt modelId="{CBC7C0A5-F920-4B71-9CE7-458F4F0EC109}" type="pres">
      <dgm:prSet presAssocID="{9A0D63EA-B216-4E78-80A5-E5905349258A}" presName="hierRoot1" presStyleCnt="0"/>
      <dgm:spPr/>
    </dgm:pt>
    <dgm:pt modelId="{8D6B4F3A-BAB6-4656-85E2-138DD56E6745}" type="pres">
      <dgm:prSet presAssocID="{9A0D63EA-B216-4E78-80A5-E5905349258A}" presName="composite" presStyleCnt="0"/>
      <dgm:spPr/>
    </dgm:pt>
    <dgm:pt modelId="{2DE1FE93-4CC8-47C3-A7DE-3EC6FBAD28CF}" type="pres">
      <dgm:prSet presAssocID="{9A0D63EA-B216-4E78-80A5-E5905349258A}" presName="background" presStyleLbl="node0" presStyleIdx="1" presStyleCnt="3"/>
      <dgm:spPr/>
    </dgm:pt>
    <dgm:pt modelId="{A5C54E7A-A4F1-4E87-8FD9-44F3BDF81A61}" type="pres">
      <dgm:prSet presAssocID="{9A0D63EA-B216-4E78-80A5-E5905349258A}" presName="text" presStyleLbl="fgAcc0" presStyleIdx="1" presStyleCnt="3">
        <dgm:presLayoutVars>
          <dgm:chPref val="3"/>
        </dgm:presLayoutVars>
      </dgm:prSet>
      <dgm:spPr/>
    </dgm:pt>
    <dgm:pt modelId="{154C998C-D72B-46FF-ACAD-B0BF048CEC22}" type="pres">
      <dgm:prSet presAssocID="{9A0D63EA-B216-4E78-80A5-E5905349258A}" presName="hierChild2" presStyleCnt="0"/>
      <dgm:spPr/>
    </dgm:pt>
    <dgm:pt modelId="{385A7A2F-8023-426C-AD4B-E6FB1609849F}" type="pres">
      <dgm:prSet presAssocID="{DD63FFE4-4DE1-4D22-8B2E-F37D664777FE}" presName="hierRoot1" presStyleCnt="0"/>
      <dgm:spPr/>
    </dgm:pt>
    <dgm:pt modelId="{03830ADC-5FA2-44B9-AE2B-332BB2C7FBEC}" type="pres">
      <dgm:prSet presAssocID="{DD63FFE4-4DE1-4D22-8B2E-F37D664777FE}" presName="composite" presStyleCnt="0"/>
      <dgm:spPr/>
    </dgm:pt>
    <dgm:pt modelId="{93BC0EEE-B928-4C6F-80B4-DB2728D5A2CA}" type="pres">
      <dgm:prSet presAssocID="{DD63FFE4-4DE1-4D22-8B2E-F37D664777FE}" presName="background" presStyleLbl="node0" presStyleIdx="2" presStyleCnt="3"/>
      <dgm:spPr/>
    </dgm:pt>
    <dgm:pt modelId="{220D89DB-1758-47EE-B4C9-D5198285B40A}" type="pres">
      <dgm:prSet presAssocID="{DD63FFE4-4DE1-4D22-8B2E-F37D664777FE}" presName="text" presStyleLbl="fgAcc0" presStyleIdx="2" presStyleCnt="3" custLinFactNeighborX="-261" custLinFactNeighborY="5654">
        <dgm:presLayoutVars>
          <dgm:chPref val="3"/>
        </dgm:presLayoutVars>
      </dgm:prSet>
      <dgm:spPr/>
    </dgm:pt>
    <dgm:pt modelId="{6674DBA3-F9BA-4516-A9A9-6C86A7727EFF}" type="pres">
      <dgm:prSet presAssocID="{DD63FFE4-4DE1-4D22-8B2E-F37D664777FE}" presName="hierChild2" presStyleCnt="0"/>
      <dgm:spPr/>
    </dgm:pt>
  </dgm:ptLst>
  <dgm:cxnLst>
    <dgm:cxn modelId="{D8695117-3B99-4F5A-8673-12FE140FE0E6}" type="presOf" srcId="{5B679C94-C2E0-4388-A8F0-1D1FFA58401C}" destId="{E257983D-C730-473E-B69C-2F64C579B2CE}" srcOrd="0" destOrd="0" presId="urn:microsoft.com/office/officeart/2005/8/layout/hierarchy1"/>
    <dgm:cxn modelId="{67A1151D-2259-4D4C-92CB-9D62E44ED4F7}" type="presOf" srcId="{7829DA48-8BE6-4C3B-A480-88402D5F19EB}" destId="{66EB4096-CAFA-4292-B1C7-9E139D7AF3EA}" srcOrd="0" destOrd="0" presId="urn:microsoft.com/office/officeart/2005/8/layout/hierarchy1"/>
    <dgm:cxn modelId="{4FA6556F-BCA3-4DD9-93E4-8ABFF1033803}" srcId="{7829DA48-8BE6-4C3B-A480-88402D5F19EB}" destId="{DD63FFE4-4DE1-4D22-8B2E-F37D664777FE}" srcOrd="2" destOrd="0" parTransId="{FCC6260A-C726-4ECD-900C-D0AADE007536}" sibTransId="{545D30F6-1C99-480C-B14D-13DDC49141E1}"/>
    <dgm:cxn modelId="{714D8B7B-CC3F-4714-BE39-D387276B91AD}" srcId="{7829DA48-8BE6-4C3B-A480-88402D5F19EB}" destId="{5B679C94-C2E0-4388-A8F0-1D1FFA58401C}" srcOrd="0" destOrd="0" parTransId="{ADD584DB-C147-48B6-8954-08E0F96F9039}" sibTransId="{DACBDB9E-4515-470E-B915-7334E9EC2776}"/>
    <dgm:cxn modelId="{C5C187BA-8852-45D4-9FF5-CDF4BCB9A6C9}" type="presOf" srcId="{DD63FFE4-4DE1-4D22-8B2E-F37D664777FE}" destId="{220D89DB-1758-47EE-B4C9-D5198285B40A}" srcOrd="0" destOrd="0" presId="urn:microsoft.com/office/officeart/2005/8/layout/hierarchy1"/>
    <dgm:cxn modelId="{E39A7DE3-729F-4834-BB1A-6F6C66BD7704}" srcId="{7829DA48-8BE6-4C3B-A480-88402D5F19EB}" destId="{9A0D63EA-B216-4E78-80A5-E5905349258A}" srcOrd="1" destOrd="0" parTransId="{86C0504B-16B9-467A-B24B-D70F48EF8BC4}" sibTransId="{172DFD67-4C7D-45B3-914A-C6DB23951E84}"/>
    <dgm:cxn modelId="{C744ABEF-69CE-43BD-A096-706FA138D3D4}" type="presOf" srcId="{9A0D63EA-B216-4E78-80A5-E5905349258A}" destId="{A5C54E7A-A4F1-4E87-8FD9-44F3BDF81A61}" srcOrd="0" destOrd="0" presId="urn:microsoft.com/office/officeart/2005/8/layout/hierarchy1"/>
    <dgm:cxn modelId="{A964307D-0F73-4EE7-90DA-E129BBB58F42}" type="presParOf" srcId="{66EB4096-CAFA-4292-B1C7-9E139D7AF3EA}" destId="{54FD7E17-B358-436D-85A9-40226C9EC51F}" srcOrd="0" destOrd="0" presId="urn:microsoft.com/office/officeart/2005/8/layout/hierarchy1"/>
    <dgm:cxn modelId="{0C6BAA63-94E4-4C55-9DFE-CD47F86EB47C}" type="presParOf" srcId="{54FD7E17-B358-436D-85A9-40226C9EC51F}" destId="{80464DD4-46C4-4863-8541-940633FEFAC6}" srcOrd="0" destOrd="0" presId="urn:microsoft.com/office/officeart/2005/8/layout/hierarchy1"/>
    <dgm:cxn modelId="{A4D0F58E-9664-4C5C-842D-4F31995394A1}" type="presParOf" srcId="{80464DD4-46C4-4863-8541-940633FEFAC6}" destId="{9CBB9AA9-99BE-4E6E-BCAF-58575F7E41B7}" srcOrd="0" destOrd="0" presId="urn:microsoft.com/office/officeart/2005/8/layout/hierarchy1"/>
    <dgm:cxn modelId="{6CF4E078-2656-4308-951B-F4656DE1292A}" type="presParOf" srcId="{80464DD4-46C4-4863-8541-940633FEFAC6}" destId="{E257983D-C730-473E-B69C-2F64C579B2CE}" srcOrd="1" destOrd="0" presId="urn:microsoft.com/office/officeart/2005/8/layout/hierarchy1"/>
    <dgm:cxn modelId="{809B2E58-5D86-4EB0-971E-3EC3CD141C58}" type="presParOf" srcId="{54FD7E17-B358-436D-85A9-40226C9EC51F}" destId="{0ED5F714-3FA8-4A51-9198-59F69329B65F}" srcOrd="1" destOrd="0" presId="urn:microsoft.com/office/officeart/2005/8/layout/hierarchy1"/>
    <dgm:cxn modelId="{558F816D-6CC9-42F7-952E-4BA66DE18A9A}" type="presParOf" srcId="{66EB4096-CAFA-4292-B1C7-9E139D7AF3EA}" destId="{CBC7C0A5-F920-4B71-9CE7-458F4F0EC109}" srcOrd="1" destOrd="0" presId="urn:microsoft.com/office/officeart/2005/8/layout/hierarchy1"/>
    <dgm:cxn modelId="{27AA90F8-1890-435E-80FB-7725FF70DD7F}" type="presParOf" srcId="{CBC7C0A5-F920-4B71-9CE7-458F4F0EC109}" destId="{8D6B4F3A-BAB6-4656-85E2-138DD56E6745}" srcOrd="0" destOrd="0" presId="urn:microsoft.com/office/officeart/2005/8/layout/hierarchy1"/>
    <dgm:cxn modelId="{5854D98D-DD65-4644-8819-134487F34588}" type="presParOf" srcId="{8D6B4F3A-BAB6-4656-85E2-138DD56E6745}" destId="{2DE1FE93-4CC8-47C3-A7DE-3EC6FBAD28CF}" srcOrd="0" destOrd="0" presId="urn:microsoft.com/office/officeart/2005/8/layout/hierarchy1"/>
    <dgm:cxn modelId="{2CDF7710-0D1D-48D0-950E-ECF31B61D08F}" type="presParOf" srcId="{8D6B4F3A-BAB6-4656-85E2-138DD56E6745}" destId="{A5C54E7A-A4F1-4E87-8FD9-44F3BDF81A61}" srcOrd="1" destOrd="0" presId="urn:microsoft.com/office/officeart/2005/8/layout/hierarchy1"/>
    <dgm:cxn modelId="{EB6E4CED-E1C3-48DC-82D6-FDC7F5ED86CA}" type="presParOf" srcId="{CBC7C0A5-F920-4B71-9CE7-458F4F0EC109}" destId="{154C998C-D72B-46FF-ACAD-B0BF048CEC22}" srcOrd="1" destOrd="0" presId="urn:microsoft.com/office/officeart/2005/8/layout/hierarchy1"/>
    <dgm:cxn modelId="{804354C3-69CB-4A00-AFC3-7FA85E761C0F}" type="presParOf" srcId="{66EB4096-CAFA-4292-B1C7-9E139D7AF3EA}" destId="{385A7A2F-8023-426C-AD4B-E6FB1609849F}" srcOrd="2" destOrd="0" presId="urn:microsoft.com/office/officeart/2005/8/layout/hierarchy1"/>
    <dgm:cxn modelId="{39FD19B3-3206-4C62-AEF6-D41E088609D8}" type="presParOf" srcId="{385A7A2F-8023-426C-AD4B-E6FB1609849F}" destId="{03830ADC-5FA2-44B9-AE2B-332BB2C7FBEC}" srcOrd="0" destOrd="0" presId="urn:microsoft.com/office/officeart/2005/8/layout/hierarchy1"/>
    <dgm:cxn modelId="{0008C5E6-9E11-4062-A81F-C82379325E40}" type="presParOf" srcId="{03830ADC-5FA2-44B9-AE2B-332BB2C7FBEC}" destId="{93BC0EEE-B928-4C6F-80B4-DB2728D5A2CA}" srcOrd="0" destOrd="0" presId="urn:microsoft.com/office/officeart/2005/8/layout/hierarchy1"/>
    <dgm:cxn modelId="{3897C4C1-7BE7-4B5A-A1FD-A23CC4F1368C}" type="presParOf" srcId="{03830ADC-5FA2-44B9-AE2B-332BB2C7FBEC}" destId="{220D89DB-1758-47EE-B4C9-D5198285B40A}" srcOrd="1" destOrd="0" presId="urn:microsoft.com/office/officeart/2005/8/layout/hierarchy1"/>
    <dgm:cxn modelId="{14D5368C-1948-4441-9494-B4C770525EFF}" type="presParOf" srcId="{385A7A2F-8023-426C-AD4B-E6FB1609849F}" destId="{6674DBA3-F9BA-4516-A9A9-6C86A7727EFF}"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13775-51C6-455E-819F-EC69ABBFA997}">
      <dsp:nvSpPr>
        <dsp:cNvPr id="0" name=""/>
        <dsp:cNvSpPr/>
      </dsp:nvSpPr>
      <dsp:spPr>
        <a:xfrm>
          <a:off x="0" y="1529"/>
          <a:ext cx="5183188" cy="7750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F503D5-5188-40E3-8FA3-35F6720E4BCC}">
      <dsp:nvSpPr>
        <dsp:cNvPr id="0" name=""/>
        <dsp:cNvSpPr/>
      </dsp:nvSpPr>
      <dsp:spPr>
        <a:xfrm>
          <a:off x="234455" y="175917"/>
          <a:ext cx="426282" cy="4262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1F4C61-8C64-472C-850E-C2F69BC3BE7C}">
      <dsp:nvSpPr>
        <dsp:cNvPr id="0" name=""/>
        <dsp:cNvSpPr/>
      </dsp:nvSpPr>
      <dsp:spPr>
        <a:xfrm>
          <a:off x="895192" y="1529"/>
          <a:ext cx="4287995" cy="77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027" tIns="82027" rIns="82027" bIns="82027"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schemeClr val="accent1">
                  <a:lumMod val="75000"/>
                </a:schemeClr>
              </a:solidFill>
            </a:rPr>
            <a:t>Transparency</a:t>
          </a:r>
          <a:r>
            <a:rPr lang="en-US" sz="1600" b="1" kern="1200" dirty="0"/>
            <a:t>:</a:t>
          </a:r>
          <a:r>
            <a:rPr lang="en-US" sz="1600" kern="1200" dirty="0"/>
            <a:t> Open practices in how we handle and store user data.</a:t>
          </a:r>
        </a:p>
      </dsp:txBody>
      <dsp:txXfrm>
        <a:off x="895192" y="1529"/>
        <a:ext cx="4287995" cy="775058"/>
      </dsp:txXfrm>
    </dsp:sp>
    <dsp:sp modelId="{481ACD7A-B398-41FE-9C9A-9ABFBE575BBF}">
      <dsp:nvSpPr>
        <dsp:cNvPr id="0" name=""/>
        <dsp:cNvSpPr/>
      </dsp:nvSpPr>
      <dsp:spPr>
        <a:xfrm>
          <a:off x="0" y="970352"/>
          <a:ext cx="5183188" cy="7750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39E2F0-5403-4F16-9601-3BF8514E822F}">
      <dsp:nvSpPr>
        <dsp:cNvPr id="0" name=""/>
        <dsp:cNvSpPr/>
      </dsp:nvSpPr>
      <dsp:spPr>
        <a:xfrm>
          <a:off x="234455" y="1144741"/>
          <a:ext cx="426282" cy="4262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8AD73-C524-4CC4-A8AB-DF7CE2044233}">
      <dsp:nvSpPr>
        <dsp:cNvPr id="0" name=""/>
        <dsp:cNvSpPr/>
      </dsp:nvSpPr>
      <dsp:spPr>
        <a:xfrm>
          <a:off x="895192" y="970352"/>
          <a:ext cx="4287995" cy="77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027" tIns="82027" rIns="82027" bIns="82027"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schemeClr val="accent1">
                  <a:lumMod val="75000"/>
                </a:schemeClr>
              </a:solidFill>
            </a:rPr>
            <a:t>Regulatory Compliance:</a:t>
          </a:r>
          <a:r>
            <a:rPr lang="en-US" sz="1600" kern="1200" dirty="0">
              <a:solidFill>
                <a:schemeClr val="accent1">
                  <a:lumMod val="75000"/>
                </a:schemeClr>
              </a:solidFill>
            </a:rPr>
            <a:t> </a:t>
          </a:r>
          <a:r>
            <a:rPr lang="en-US" sz="1600" kern="1200" dirty="0"/>
            <a:t>Adherence to international laws such as GDPR, CCPA.</a:t>
          </a:r>
        </a:p>
      </dsp:txBody>
      <dsp:txXfrm>
        <a:off x="895192" y="970352"/>
        <a:ext cx="4287995" cy="775058"/>
      </dsp:txXfrm>
    </dsp:sp>
    <dsp:sp modelId="{C1CA86B3-EDF0-4EC5-A59A-D45330506A10}">
      <dsp:nvSpPr>
        <dsp:cNvPr id="0" name=""/>
        <dsp:cNvSpPr/>
      </dsp:nvSpPr>
      <dsp:spPr>
        <a:xfrm>
          <a:off x="0" y="1939176"/>
          <a:ext cx="5183188" cy="7750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D14013-7666-44D0-A99C-A1F8F45FFA5A}">
      <dsp:nvSpPr>
        <dsp:cNvPr id="0" name=""/>
        <dsp:cNvSpPr/>
      </dsp:nvSpPr>
      <dsp:spPr>
        <a:xfrm>
          <a:off x="234455" y="2113564"/>
          <a:ext cx="426282" cy="42628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2A055-5ADA-4D78-B9C7-15373A8AD46A}">
      <dsp:nvSpPr>
        <dsp:cNvPr id="0" name=""/>
        <dsp:cNvSpPr/>
      </dsp:nvSpPr>
      <dsp:spPr>
        <a:xfrm>
          <a:off x="895192" y="1939176"/>
          <a:ext cx="4287995" cy="77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027" tIns="82027" rIns="82027" bIns="82027"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schemeClr val="accent1">
                  <a:lumMod val="75000"/>
                </a:schemeClr>
              </a:solidFill>
            </a:rPr>
            <a:t>Inclusivity:</a:t>
          </a:r>
          <a:r>
            <a:rPr lang="en-US" sz="1600" kern="1200" dirty="0">
              <a:solidFill>
                <a:schemeClr val="accent1">
                  <a:lumMod val="75000"/>
                </a:schemeClr>
              </a:solidFill>
            </a:rPr>
            <a:t> </a:t>
          </a:r>
          <a:r>
            <a:rPr lang="en-US" sz="1600" kern="1200" dirty="0"/>
            <a:t>Designing solutions that are accessible to all.</a:t>
          </a:r>
        </a:p>
      </dsp:txBody>
      <dsp:txXfrm>
        <a:off x="895192" y="1939176"/>
        <a:ext cx="4287995" cy="775058"/>
      </dsp:txXfrm>
    </dsp:sp>
    <dsp:sp modelId="{6C07B02C-40CC-49FC-8B08-9D0861897393}">
      <dsp:nvSpPr>
        <dsp:cNvPr id="0" name=""/>
        <dsp:cNvSpPr/>
      </dsp:nvSpPr>
      <dsp:spPr>
        <a:xfrm>
          <a:off x="0" y="2907999"/>
          <a:ext cx="5183188" cy="77505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787F70-ABA9-4843-8A7C-1D0849D6969F}">
      <dsp:nvSpPr>
        <dsp:cNvPr id="0" name=""/>
        <dsp:cNvSpPr/>
      </dsp:nvSpPr>
      <dsp:spPr>
        <a:xfrm>
          <a:off x="234455" y="3082388"/>
          <a:ext cx="426282" cy="42628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E89C55D-9678-41B0-B415-92470F2D547A}">
      <dsp:nvSpPr>
        <dsp:cNvPr id="0" name=""/>
        <dsp:cNvSpPr/>
      </dsp:nvSpPr>
      <dsp:spPr>
        <a:xfrm>
          <a:off x="895192" y="2907999"/>
          <a:ext cx="4287995" cy="7750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027" tIns="82027" rIns="82027" bIns="82027" numCol="1" spcCol="1270" anchor="ctr" anchorCtr="0">
          <a:noAutofit/>
        </a:bodyPr>
        <a:lstStyle/>
        <a:p>
          <a:pPr marL="0" lvl="0" indent="0" algn="l" defTabSz="711200">
            <a:lnSpc>
              <a:spcPct val="100000"/>
            </a:lnSpc>
            <a:spcBef>
              <a:spcPct val="0"/>
            </a:spcBef>
            <a:spcAft>
              <a:spcPct val="35000"/>
            </a:spcAft>
            <a:buNone/>
          </a:pPr>
          <a:r>
            <a:rPr lang="en-US" sz="1600" b="1" kern="1200" dirty="0">
              <a:solidFill>
                <a:schemeClr val="accent1">
                  <a:lumMod val="75000"/>
                </a:schemeClr>
              </a:solidFill>
            </a:rPr>
            <a:t>Uncompromising Security:</a:t>
          </a:r>
          <a:r>
            <a:rPr lang="en-US" sz="1600" kern="1200" dirty="0">
              <a:solidFill>
                <a:schemeClr val="accent1">
                  <a:lumMod val="75000"/>
                </a:schemeClr>
              </a:solidFill>
            </a:rPr>
            <a:t> </a:t>
          </a:r>
          <a:r>
            <a:rPr lang="en-US" sz="1600" kern="1200" dirty="0"/>
            <a:t>Never sacrificing data security, no matter the challenge.</a:t>
          </a:r>
        </a:p>
      </dsp:txBody>
      <dsp:txXfrm>
        <a:off x="895192" y="2907999"/>
        <a:ext cx="4287995" cy="775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BB9AA9-99BE-4E6E-BCAF-58575F7E41B7}">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257983D-C730-473E-B69C-2F64C579B2CE}">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i="1" kern="1200" dirty="0">
              <a:solidFill>
                <a:schemeClr val="accent1">
                  <a:lumMod val="75000"/>
                </a:schemeClr>
              </a:solidFill>
            </a:rPr>
            <a:t>Expansion: </a:t>
          </a:r>
          <a:r>
            <a:rPr lang="en-US" sz="2200" b="0" kern="1200" dirty="0"/>
            <a:t>Introducing new services and entering new markets to reach more business.</a:t>
          </a:r>
        </a:p>
      </dsp:txBody>
      <dsp:txXfrm>
        <a:off x="378614" y="886531"/>
        <a:ext cx="2810360" cy="1744948"/>
      </dsp:txXfrm>
    </dsp:sp>
    <dsp:sp modelId="{2DE1FE93-4CC8-47C3-A7DE-3EC6FBAD28CF}">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C54E7A-A4F1-4E87-8FD9-44F3BDF81A61}">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i="1" kern="1200" dirty="0">
              <a:solidFill>
                <a:schemeClr val="accent1">
                  <a:lumMod val="75000"/>
                </a:schemeClr>
              </a:solidFill>
            </a:rPr>
            <a:t>R &amp; D:</a:t>
          </a:r>
          <a:r>
            <a:rPr lang="en-US" sz="2200" b="0" kern="1200" dirty="0"/>
            <a:t>Exploring AI and blockchain to advance data privacy and </a:t>
          </a:r>
          <a:r>
            <a:rPr lang="en-US" sz="2200" b="0" kern="1200" dirty="0" err="1"/>
            <a:t>sequirity</a:t>
          </a:r>
          <a:r>
            <a:rPr lang="en-US" sz="2200" b="0" kern="1200" dirty="0"/>
            <a:t>.</a:t>
          </a:r>
        </a:p>
      </dsp:txBody>
      <dsp:txXfrm>
        <a:off x="3946203" y="886531"/>
        <a:ext cx="2810360" cy="1744948"/>
      </dsp:txXfrm>
    </dsp:sp>
    <dsp:sp modelId="{93BC0EEE-B928-4C6F-80B4-DB2728D5A2CA}">
      <dsp:nvSpPr>
        <dsp:cNvPr id="0" name=""/>
        <dsp:cNvSpPr/>
      </dsp:nvSpPr>
      <dsp:spPr>
        <a:xfrm>
          <a:off x="7127559" y="628932"/>
          <a:ext cx="2918936" cy="1853524"/>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0D89DB-1758-47EE-B4C9-D5198285B40A}">
      <dsp:nvSpPr>
        <dsp:cNvPr id="0" name=""/>
        <dsp:cNvSpPr/>
      </dsp:nvSpPr>
      <dsp:spPr>
        <a:xfrm>
          <a:off x="7451885" y="937041"/>
          <a:ext cx="2918936" cy="1853524"/>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b="1" i="1" kern="1200" dirty="0">
              <a:solidFill>
                <a:schemeClr val="accent1">
                  <a:lumMod val="75000"/>
                </a:schemeClr>
              </a:solidFill>
            </a:rPr>
            <a:t>Community : </a:t>
          </a:r>
          <a:r>
            <a:rPr lang="en-US" sz="2200" kern="1200" dirty="0"/>
            <a:t>Building</a:t>
          </a:r>
          <a:r>
            <a:rPr lang="en-US" sz="2200" kern="1200" baseline="0" dirty="0"/>
            <a:t> a network of like-minded developers to dive ethical web practices.</a:t>
          </a:r>
          <a:endParaRPr lang="en-US" sz="2200" kern="1200" dirty="0"/>
        </a:p>
      </dsp:txBody>
      <dsp:txXfrm>
        <a:off x="7506173" y="991329"/>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F57E18-AE3F-2847-188C-708C0769F8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BD88CAC-4FD1-FB92-1D26-05807EA8107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CB96D7-F201-492C-AA50-574A730BC27F}" type="datetimeFigureOut">
              <a:rPr lang="en-US" smtClean="0"/>
              <a:t>22-Jan-25</a:t>
            </a:fld>
            <a:endParaRPr lang="en-US" dirty="0"/>
          </a:p>
        </p:txBody>
      </p:sp>
      <p:sp>
        <p:nvSpPr>
          <p:cNvPr id="4" name="Footer Placeholder 3">
            <a:extLst>
              <a:ext uri="{FF2B5EF4-FFF2-40B4-BE49-F238E27FC236}">
                <a16:creationId xmlns:a16="http://schemas.microsoft.com/office/drawing/2014/main" id="{88A72C0D-360E-C973-5588-52DC04A86A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9340B36-8225-0BC2-989D-2156A5B162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563E-BCB2-465B-8A3C-AC86CE64F69C}" type="slidenum">
              <a:rPr lang="en-US" smtClean="0"/>
              <a:t>‹#›</a:t>
            </a:fld>
            <a:endParaRPr lang="en-US" dirty="0"/>
          </a:p>
        </p:txBody>
      </p:sp>
    </p:spTree>
    <p:extLst>
      <p:ext uri="{BB962C8B-B14F-4D97-AF65-F5344CB8AC3E}">
        <p14:creationId xmlns:p14="http://schemas.microsoft.com/office/powerpoint/2010/main" val="36877102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22-Jan-25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a:t>
            </a:fld>
            <a:endParaRPr lang="en-US" dirty="0"/>
          </a:p>
        </p:txBody>
      </p:sp>
    </p:spTree>
    <p:extLst>
      <p:ext uri="{BB962C8B-B14F-4D97-AF65-F5344CB8AC3E}">
        <p14:creationId xmlns:p14="http://schemas.microsoft.com/office/powerpoint/2010/main" val="35671383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dirty="0"/>
          </a:p>
        </p:txBody>
      </p:sp>
    </p:spTree>
    <p:extLst>
      <p:ext uri="{BB962C8B-B14F-4D97-AF65-F5344CB8AC3E}">
        <p14:creationId xmlns:p14="http://schemas.microsoft.com/office/powerpoint/2010/main" val="39869273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B7D1-1FF6-30D8-2346-734BA4E522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5CA8D8-CC18-D09E-6060-1F1A7BD34B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574AFC-CF23-8AC5-75F8-07D96DF43CB7}"/>
              </a:ext>
            </a:extLst>
          </p:cNvPr>
          <p:cNvSpPr>
            <a:spLocks noGrp="1"/>
          </p:cNvSpPr>
          <p:nvPr>
            <p:ph type="dt" sz="half" idx="10"/>
          </p:nvPr>
        </p:nvSpPr>
        <p:spPr/>
        <p:txBody>
          <a:bodyPr/>
          <a:lstStyle/>
          <a:p>
            <a:fld id="{B61BEF0D-F0BB-DE4B-95CE-6DB70DBA9567}" type="datetimeFigureOut">
              <a:rPr lang="en-US" smtClean="0"/>
              <a:pPr/>
              <a:t>22-Jan-25</a:t>
            </a:fld>
            <a:endParaRPr lang="en-US" dirty="0"/>
          </a:p>
        </p:txBody>
      </p:sp>
      <p:sp>
        <p:nvSpPr>
          <p:cNvPr id="5" name="Footer Placeholder 4">
            <a:extLst>
              <a:ext uri="{FF2B5EF4-FFF2-40B4-BE49-F238E27FC236}">
                <a16:creationId xmlns:a16="http://schemas.microsoft.com/office/drawing/2014/main" id="{B48BD598-45A5-1F7D-9F1D-D3F57B6684D8}"/>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F80DDC60-D98C-949E-8EC7-B6F9AB83A7D5}"/>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9222694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89C53-57E1-8D44-A755-DA173195EE3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A5F2A1-194E-155A-63FC-57AA446CA8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DCB133-23DE-14A8-1F0F-6DAAB94B45B0}"/>
              </a:ext>
            </a:extLst>
          </p:cNvPr>
          <p:cNvSpPr>
            <a:spLocks noGrp="1"/>
          </p:cNvSpPr>
          <p:nvPr>
            <p:ph type="dt" sz="half" idx="10"/>
          </p:nvPr>
        </p:nvSpPr>
        <p:spPr/>
        <p:txBody>
          <a:bodyPr/>
          <a:lstStyle/>
          <a:p>
            <a:fld id="{55C6B4A9-1611-4792-9094-5F34BCA07E0B}" type="datetimeFigureOut">
              <a:rPr lang="en-US" smtClean="0"/>
              <a:t>22-Jan-25</a:t>
            </a:fld>
            <a:endParaRPr lang="en-US" dirty="0"/>
          </a:p>
        </p:txBody>
      </p:sp>
      <p:sp>
        <p:nvSpPr>
          <p:cNvPr id="5" name="Footer Placeholder 4">
            <a:extLst>
              <a:ext uri="{FF2B5EF4-FFF2-40B4-BE49-F238E27FC236}">
                <a16:creationId xmlns:a16="http://schemas.microsoft.com/office/drawing/2014/main" id="{56B7EC41-4AF5-EBA6-4E81-7303652C57C0}"/>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2D3F94E3-5C27-AAB4-8F8D-313596D7F6EE}"/>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38958930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8C048C-E8C8-97FD-BFD2-5922EC02A9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9D3FB4-CEF3-371E-DB7E-61CBDE4489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6E8445-4F9C-0802-3929-CE780B33F433}"/>
              </a:ext>
            </a:extLst>
          </p:cNvPr>
          <p:cNvSpPr>
            <a:spLocks noGrp="1"/>
          </p:cNvSpPr>
          <p:nvPr>
            <p:ph type="dt" sz="half" idx="10"/>
          </p:nvPr>
        </p:nvSpPr>
        <p:spPr/>
        <p:txBody>
          <a:bodyPr/>
          <a:lstStyle/>
          <a:p>
            <a:fld id="{B61BEF0D-F0BB-DE4B-95CE-6DB70DBA9567}" type="datetimeFigureOut">
              <a:rPr lang="en-US" smtClean="0"/>
              <a:pPr/>
              <a:t>22-Jan-25</a:t>
            </a:fld>
            <a:endParaRPr lang="en-US" dirty="0"/>
          </a:p>
        </p:txBody>
      </p:sp>
      <p:sp>
        <p:nvSpPr>
          <p:cNvPr id="5" name="Footer Placeholder 4">
            <a:extLst>
              <a:ext uri="{FF2B5EF4-FFF2-40B4-BE49-F238E27FC236}">
                <a16:creationId xmlns:a16="http://schemas.microsoft.com/office/drawing/2014/main" id="{5EAB0F58-95F8-8442-76E0-449291A30DC1}"/>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88185C29-2021-0791-2CB3-2510DB69D131}"/>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647027835"/>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lumMod val="25000"/>
            <a:lumOff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71616" y="960120"/>
            <a:ext cx="5221224" cy="3056343"/>
          </a:xfrm>
        </p:spPr>
        <p:txBody>
          <a:bodyPr anchor="b">
            <a:normAutofit/>
          </a:bodyPr>
          <a:lstStyle>
            <a:lvl1pPr algn="l">
              <a:defRPr sz="4000" b="1" baseline="0"/>
            </a:lvl1pPr>
          </a:lstStyle>
          <a:p>
            <a:r>
              <a:rPr lang="en-US" dirty="0"/>
              <a:t>CLICK TO add TITLE</a:t>
            </a:r>
          </a:p>
        </p:txBody>
      </p:sp>
      <p:pic>
        <p:nvPicPr>
          <p:cNvPr id="4" name="Graphic 3">
            <a:extLst>
              <a:ext uri="{FF2B5EF4-FFF2-40B4-BE49-F238E27FC236}">
                <a16:creationId xmlns:a16="http://schemas.microsoft.com/office/drawing/2014/main" id="{E46E52ED-0545-03BB-5AB6-4552E92B99F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617"/>
          <a:stretch/>
        </p:blipFill>
        <p:spPr>
          <a:xfrm>
            <a:off x="0" y="0"/>
            <a:ext cx="6153048" cy="6858000"/>
          </a:xfrm>
          <a:prstGeom prst="rect">
            <a:avLst/>
          </a:prstGeom>
        </p:spPr>
      </p:pic>
    </p:spTree>
    <p:extLst>
      <p:ext uri="{BB962C8B-B14F-4D97-AF65-F5344CB8AC3E}">
        <p14:creationId xmlns:p14="http://schemas.microsoft.com/office/powerpoint/2010/main" val="992965140"/>
      </p:ext>
    </p:extLst>
  </p:cSld>
  <p:clrMapOvr>
    <a:masterClrMapping/>
  </p:clrMapOvr>
  <p:extLst>
    <p:ext uri="{DCECCB84-F9BA-43D5-87BE-67443E8EF086}">
      <p15:sldGuideLst xmlns:p15="http://schemas.microsoft.com/office/powerpoint/2012/main">
        <p15:guide id="1" pos="739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8297380" cy="1326514"/>
          </a:xfrm>
        </p:spPr>
        <p:txBody>
          <a:bodyPr anchor="b">
            <a:normAutofit/>
          </a:bodyPr>
          <a:lstStyle>
            <a:lvl1pPr>
              <a:defRPr sz="28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65631" y="2072640"/>
            <a:ext cx="8324089" cy="3493008"/>
          </a:xfrm>
        </p:spPr>
        <p:txBody>
          <a:bodyPr>
            <a:normAutofit/>
          </a:bodyPr>
          <a:lstStyle>
            <a:lvl1pPr marL="228600" indent="-228600">
              <a:lnSpc>
                <a:spcPts val="2400"/>
              </a:lnSpc>
              <a:spcBef>
                <a:spcPts val="0"/>
              </a:spcBef>
              <a:spcAft>
                <a:spcPts val="1200"/>
              </a:spcAft>
              <a:buFont typeface="Arial" panose="020B0604020202020204" pitchFamily="34" charset="0"/>
              <a:buChar char="•"/>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pic>
        <p:nvPicPr>
          <p:cNvPr id="9" name="Graphic 8">
            <a:extLst>
              <a:ext uri="{FF2B5EF4-FFF2-40B4-BE49-F238E27FC236}">
                <a16:creationId xmlns:a16="http://schemas.microsoft.com/office/drawing/2014/main" id="{900D319D-67F8-5830-99A3-7EB562C28B3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86" r="26226" b="3861"/>
          <a:stretch/>
        </p:blipFill>
        <p:spPr>
          <a:xfrm>
            <a:off x="9415463" y="264696"/>
            <a:ext cx="2776538" cy="6593304"/>
          </a:xfrm>
          <a:prstGeom prst="rect">
            <a:avLst/>
          </a:prstGeom>
        </p:spPr>
      </p:pic>
    </p:spTree>
    <p:extLst>
      <p:ext uri="{BB962C8B-B14F-4D97-AF65-F5344CB8AC3E}">
        <p14:creationId xmlns:p14="http://schemas.microsoft.com/office/powerpoint/2010/main" val="3603559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Title">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02208" y="42062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7625969" y="-9144"/>
            <a:ext cx="4581525" cy="6602413"/>
          </a:xfrm>
        </p:spPr>
        <p:txBody>
          <a:bodyPr>
            <a:normAutofit/>
          </a:bodyPr>
          <a:lstStyle>
            <a:lvl1pPr marL="0" indent="0" algn="ctr">
              <a:buNone/>
              <a:defRPr sz="2000"/>
            </a:lvl1pPr>
          </a:lstStyle>
          <a:p>
            <a:r>
              <a:rPr lang="en-US"/>
              <a:t>Click icon to add picture</a:t>
            </a:r>
            <a:endParaRPr lang="en-US" dirty="0"/>
          </a:p>
        </p:txBody>
      </p:sp>
      <p:sp>
        <p:nvSpPr>
          <p:cNvPr id="11" name="Rectangle 10">
            <a:extLst>
              <a:ext uri="{FF2B5EF4-FFF2-40B4-BE49-F238E27FC236}">
                <a16:creationId xmlns:a16="http://schemas.microsoft.com/office/drawing/2014/main" id="{DEF559BF-05B9-49D7-5976-7CD930A65A18}"/>
              </a:ext>
              <a:ext uri="{C183D7F6-B498-43B3-948B-1728B52AA6E4}">
                <adec:decorative xmlns:adec="http://schemas.microsoft.com/office/drawing/2017/decorative" val="1"/>
              </a:ext>
            </a:extLst>
          </p:cNvPr>
          <p:cNvSpPr/>
          <p:nvPr userDrawn="1"/>
        </p:nvSpPr>
        <p:spPr>
          <a:xfrm>
            <a:off x="0" y="6583680"/>
            <a:ext cx="7620000" cy="274320"/>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28557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Title 3">
    <p:bg>
      <p:bgPr>
        <a:solidFill>
          <a:schemeClr val="accent6">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5999" y="441960"/>
            <a:ext cx="5641897" cy="3316893"/>
          </a:xfrm>
        </p:spPr>
        <p:txBody>
          <a:bodyPr anchor="b">
            <a:normAutofit/>
          </a:bodyPr>
          <a:lstStyle>
            <a:lvl1pPr>
              <a:defRPr sz="4000"/>
            </a:lvl1pPr>
          </a:lstStyle>
          <a:p>
            <a:r>
              <a:rPr lang="en-US" dirty="0"/>
              <a:t>CLICK TO add TITLE</a:t>
            </a:r>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hasCustomPrompt="1"/>
          </p:nvPr>
        </p:nvSpPr>
        <p:spPr>
          <a:xfrm>
            <a:off x="6109694" y="4068392"/>
            <a:ext cx="5580586" cy="2197590"/>
          </a:xfrm>
        </p:spPr>
        <p:txBody>
          <a:bodyPr>
            <a:normAutofit/>
          </a:bodyPr>
          <a:lstStyle>
            <a:lvl1pPr marL="0" indent="0">
              <a:lnSpc>
                <a:spcPts val="2400"/>
              </a:lnSpc>
              <a:buNone/>
              <a:defRPr sz="2800"/>
            </a:lvl1pPr>
            <a:lvl2pPr marL="457200" indent="0">
              <a:lnSpc>
                <a:spcPts val="2400"/>
              </a:lnSpc>
              <a:buNone/>
              <a:defRPr sz="2000"/>
            </a:lvl2pPr>
            <a:lvl3pPr marL="914400" indent="0">
              <a:lnSpc>
                <a:spcPts val="2400"/>
              </a:lnSpc>
              <a:buNone/>
              <a:defRPr sz="2000"/>
            </a:lvl3pPr>
            <a:lvl4pPr marL="1371600" indent="0">
              <a:lnSpc>
                <a:spcPts val="2400"/>
              </a:lnSpc>
              <a:buNone/>
              <a:defRPr sz="2000"/>
            </a:lvl4pPr>
            <a:lvl5pPr marL="1828800" indent="0">
              <a:lnSpc>
                <a:spcPts val="2400"/>
              </a:lnSpc>
              <a:buNone/>
              <a:defRPr sz="2000"/>
            </a:lvl5pPr>
          </a:lstStyle>
          <a:p>
            <a:pPr lvl="0"/>
            <a:r>
              <a:rPr lang="en-US" dirty="0"/>
              <a:t>Click to add text</a:t>
            </a:r>
          </a:p>
        </p:txBody>
      </p:sp>
      <p:pic>
        <p:nvPicPr>
          <p:cNvPr id="7" name="Graphic 6">
            <a:extLst>
              <a:ext uri="{FF2B5EF4-FFF2-40B4-BE49-F238E27FC236}">
                <a16:creationId xmlns:a16="http://schemas.microsoft.com/office/drawing/2014/main" id="{CD18796B-7A45-F026-1306-A9ADE06D8864}"/>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706"/>
          <a:stretch/>
        </p:blipFill>
        <p:spPr>
          <a:xfrm>
            <a:off x="0" y="0"/>
            <a:ext cx="4661067" cy="6858000"/>
          </a:xfrm>
          <a:prstGeom prst="rect">
            <a:avLst/>
          </a:prstGeom>
        </p:spPr>
      </p:pic>
    </p:spTree>
    <p:extLst>
      <p:ext uri="{BB962C8B-B14F-4D97-AF65-F5344CB8AC3E}">
        <p14:creationId xmlns:p14="http://schemas.microsoft.com/office/powerpoint/2010/main" val="2291234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228600">
              <a:lnSpc>
                <a:spcPct val="100000"/>
              </a:lnSpc>
              <a:spcBef>
                <a:spcPts val="0"/>
              </a:spcBef>
              <a:spcAft>
                <a:spcPts val="1200"/>
              </a:spcAft>
              <a:defRPr sz="2000"/>
            </a:lvl4pPr>
            <a:lvl5pPr marL="1143000">
              <a:lnSpc>
                <a:spcPct val="100000"/>
              </a:lnSpc>
              <a:spcBef>
                <a:spcPts val="0"/>
              </a:spcBef>
              <a:spcAft>
                <a:spcPts val="1200"/>
              </a:spcAft>
              <a:defRPr sz="2000"/>
            </a:lvl5pPr>
            <a:lvl6pPr marL="1600200">
              <a:defRPr/>
            </a:lvl6pPr>
          </a:lstStyle>
          <a:p>
            <a:pPr lvl="0"/>
            <a:r>
              <a:rPr lang="en-US" dirty="0"/>
              <a:t>Click to add content</a:t>
            </a:r>
          </a:p>
          <a:p>
            <a:pPr lvl="1"/>
            <a:r>
              <a:rPr lang="en-US" dirty="0"/>
              <a:t>Second level</a:t>
            </a:r>
          </a:p>
          <a:p>
            <a:pPr lvl="2"/>
            <a:r>
              <a:rPr lang="en-US" dirty="0"/>
              <a:t>Third level</a:t>
            </a:r>
          </a:p>
          <a:p>
            <a:pPr lvl="4"/>
            <a:r>
              <a:rPr lang="en-US" dirty="0"/>
              <a:t>Fourth level</a:t>
            </a:r>
          </a:p>
          <a:p>
            <a:pPr lvl="5"/>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6410644" y="2073275"/>
            <a:ext cx="4887594"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12431345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93763" y="2073275"/>
            <a:ext cx="3144837" cy="3687763"/>
          </a:xfrm>
        </p:spPr>
        <p:txBody>
          <a:bodyPr>
            <a:normAutofit/>
          </a:bodyPr>
          <a:lstStyle>
            <a:lvl1pPr marL="320040" indent="-320040">
              <a:lnSpc>
                <a:spcPct val="100000"/>
              </a:lnSpc>
              <a:spcBef>
                <a:spcPts val="0"/>
              </a:spcBef>
              <a:spcAft>
                <a:spcPts val="1200"/>
              </a:spcAft>
              <a:buFont typeface="+mj-lt"/>
              <a:buAutoNum type="arabicPeriod"/>
              <a:defRPr sz="2000"/>
            </a:lvl1pPr>
            <a:lvl2pPr marL="685800" indent="-320040">
              <a:lnSpc>
                <a:spcPct val="100000"/>
              </a:lnSpc>
              <a:spcBef>
                <a:spcPts val="0"/>
              </a:spcBef>
              <a:spcAft>
                <a:spcPts val="1200"/>
              </a:spcAft>
              <a:buFont typeface="+mj-lt"/>
              <a:buAutoNum type="alphaLcPeriod"/>
              <a:defRPr sz="2000"/>
            </a:lvl2pPr>
            <a:lvl3pPr marL="1143000" indent="-320040">
              <a:lnSpc>
                <a:spcPct val="100000"/>
              </a:lnSpc>
              <a:spcBef>
                <a:spcPts val="0"/>
              </a:spcBef>
              <a:spcAft>
                <a:spcPts val="1200"/>
              </a:spcAft>
              <a:buFont typeface="+mj-lt"/>
              <a:buAutoNum type="arabicParenR"/>
              <a:defRPr sz="2000"/>
            </a:lvl3pPr>
            <a:lvl4pPr marL="1600200" indent="-320040">
              <a:lnSpc>
                <a:spcPct val="100000"/>
              </a:lnSpc>
              <a:spcBef>
                <a:spcPts val="0"/>
              </a:spcBef>
              <a:spcAft>
                <a:spcPts val="1200"/>
              </a:spcAft>
              <a:buFont typeface="+mj-lt"/>
              <a:buAutoNum type="alphaLcParenR"/>
              <a:defRPr sz="2000"/>
            </a:lvl4pPr>
            <a:lvl5pPr marL="2057400" indent="-320040">
              <a:lnSpc>
                <a:spcPct val="100000"/>
              </a:lnSpc>
              <a:spcBef>
                <a:spcPts val="0"/>
              </a:spcBef>
              <a:spcAft>
                <a:spcPts val="1200"/>
              </a:spcAft>
              <a:buFont typeface="+mj-lt"/>
              <a:buAutoNum type="romanLcPeriod"/>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4556760" y="2073275"/>
            <a:ext cx="6192838" cy="3687763"/>
          </a:xfrm>
        </p:spPr>
        <p:txBody>
          <a:bodyPr>
            <a:normAutofit/>
          </a:bodyPr>
          <a:lstStyle>
            <a:lvl1pPr marL="0" indent="0">
              <a:lnSpc>
                <a:spcPct val="100000"/>
              </a:lnSpc>
              <a:spcBef>
                <a:spcPts val="0"/>
              </a:spcBef>
              <a:spcAft>
                <a:spcPts val="1200"/>
              </a:spcAft>
              <a:buNone/>
              <a:defRPr sz="2000"/>
            </a:lvl1pPr>
            <a:lvl2pPr marL="228600">
              <a:lnSpc>
                <a:spcPct val="100000"/>
              </a:lnSpc>
              <a:spcBef>
                <a:spcPts val="0"/>
              </a:spcBef>
              <a:spcAft>
                <a:spcPts val="1200"/>
              </a:spcAft>
              <a:defRPr sz="2000"/>
            </a:lvl2pPr>
            <a:lvl3pPr marL="685800">
              <a:lnSpc>
                <a:spcPct val="100000"/>
              </a:lnSpc>
              <a:spcBef>
                <a:spcPts val="0"/>
              </a:spcBef>
              <a:spcAft>
                <a:spcPts val="1200"/>
              </a:spcAft>
              <a:defRPr sz="2000"/>
            </a:lvl3pPr>
            <a:lvl4pPr marL="1143000">
              <a:lnSpc>
                <a:spcPct val="100000"/>
              </a:lnSpc>
              <a:spcBef>
                <a:spcPts val="0"/>
              </a:spcBef>
              <a:spcAft>
                <a:spcPts val="1200"/>
              </a:spcAft>
              <a:defRPr sz="2000"/>
            </a:lvl4pPr>
            <a:lvl5pPr marL="1600200">
              <a:lnSpc>
                <a:spcPct val="100000"/>
              </a:lnSpc>
              <a:spcBef>
                <a:spcPts val="0"/>
              </a:spcBef>
              <a:spcAft>
                <a:spcPts val="12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137769056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able">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26920"/>
            <a:ext cx="3017520" cy="3901758"/>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1" name="Content Placeholder 10">
            <a:extLst>
              <a:ext uri="{FF2B5EF4-FFF2-40B4-BE49-F238E27FC236}">
                <a16:creationId xmlns:a16="http://schemas.microsoft.com/office/drawing/2014/main" id="{0821CE3F-B178-0F88-575A-C8CB5D40EB0F}"/>
              </a:ext>
            </a:extLst>
          </p:cNvPr>
          <p:cNvSpPr>
            <a:spLocks noGrp="1"/>
          </p:cNvSpPr>
          <p:nvPr>
            <p:ph sz="quarter" idx="13" hasCustomPrompt="1"/>
          </p:nvPr>
        </p:nvSpPr>
        <p:spPr>
          <a:xfrm>
            <a:off x="4525963" y="2026603"/>
            <a:ext cx="6766877" cy="3902075"/>
          </a:xfrm>
        </p:spPr>
        <p:txBody>
          <a:bodyPr/>
          <a:lstStyle>
            <a:lvl1pPr>
              <a:spcBef>
                <a:spcPts val="0"/>
              </a:spcBef>
              <a:spcAft>
                <a:spcPts val="1200"/>
              </a:spcAft>
              <a:defRPr/>
            </a:lvl1pPr>
            <a:lvl2pPr>
              <a:spcBef>
                <a:spcPts val="0"/>
              </a:spcBef>
              <a:spcAft>
                <a:spcPts val="600"/>
              </a:spcAft>
              <a:defRPr/>
            </a:lvl2pPr>
            <a:lvl3pPr>
              <a:spcBef>
                <a:spcPts val="0"/>
              </a:spcBef>
              <a:spcAft>
                <a:spcPts val="600"/>
              </a:spcAft>
              <a:defRPr/>
            </a:lvl3pPr>
            <a:lvl4pPr>
              <a:spcBef>
                <a:spcPts val="0"/>
              </a:spcBef>
              <a:spcAft>
                <a:spcPts val="600"/>
              </a:spcAft>
              <a:defRPr sz="2000"/>
            </a:lvl4pPr>
            <a:lvl5pPr>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231922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Summary 1">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D06404F0-C6D6-98DF-5397-EF0F68B0140E}"/>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256" t="-150" r="58720" b="30269"/>
          <a:stretch/>
        </p:blipFill>
        <p:spPr>
          <a:xfrm>
            <a:off x="8972551" y="5081287"/>
            <a:ext cx="3219450" cy="1776714"/>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58669"/>
            <a:ext cx="6192838" cy="3687763"/>
          </a:xfrm>
        </p:spPr>
        <p:txBody>
          <a:bodyPr>
            <a:normAutofit/>
          </a:bodyPr>
          <a:lstStyle>
            <a:lvl1pPr marL="228600" indent="-228600">
              <a:lnSpc>
                <a:spcPct val="100000"/>
              </a:lnSpc>
              <a:spcBef>
                <a:spcPts val="0"/>
              </a:spcBef>
              <a:spcAft>
                <a:spcPts val="600"/>
              </a:spcAft>
              <a:buFont typeface="Arial" panose="020B0604020202020204" pitchFamily="34" charset="0"/>
              <a:buChar char="•"/>
              <a:defRPr sz="2000"/>
            </a:lvl1pPr>
            <a:lvl2pPr marL="685800" indent="-228600">
              <a:lnSpc>
                <a:spcPct val="100000"/>
              </a:lnSpc>
              <a:spcBef>
                <a:spcPts val="0"/>
              </a:spcBef>
              <a:spcAft>
                <a:spcPts val="600"/>
              </a:spcAft>
              <a:defRPr sz="2000"/>
            </a:lvl2pPr>
            <a:lvl3pPr marL="1143000" indent="-228600">
              <a:lnSpc>
                <a:spcPct val="100000"/>
              </a:lnSpc>
              <a:spcBef>
                <a:spcPts val="0"/>
              </a:spcBef>
              <a:spcAft>
                <a:spcPts val="600"/>
              </a:spcAft>
              <a:defRPr sz="2000"/>
            </a:lvl3pPr>
            <a:lvl4pPr marL="1600200" indent="-228600">
              <a:lnSpc>
                <a:spcPct val="100000"/>
              </a:lnSpc>
              <a:spcBef>
                <a:spcPts val="0"/>
              </a:spcBef>
              <a:spcAft>
                <a:spcPts val="600"/>
              </a:spcAft>
              <a:defRPr sz="2000"/>
            </a:lvl4pPr>
            <a:lvl5pPr marL="2057400" indent="-228600">
              <a:lnSpc>
                <a:spcPct val="100000"/>
              </a:lnSpc>
              <a:spcBef>
                <a:spcPts val="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a:extLst>
              <a:ext uri="{FF2B5EF4-FFF2-40B4-BE49-F238E27FC236}">
                <a16:creationId xmlns:a16="http://schemas.microsoft.com/office/drawing/2014/main" id="{934FA256-5ADA-A5BF-D116-1CFAA7EF867D}"/>
              </a:ext>
            </a:extLst>
          </p:cNvPr>
          <p:cNvSpPr>
            <a:spLocks noGrp="1"/>
          </p:cNvSpPr>
          <p:nvPr>
            <p:ph sz="quarter" idx="13" hasCustomPrompt="1"/>
          </p:nvPr>
        </p:nvSpPr>
        <p:spPr>
          <a:xfrm>
            <a:off x="8295483" y="2058670"/>
            <a:ext cx="3002755" cy="3687763"/>
          </a:xfrm>
        </p:spPr>
        <p:txBody>
          <a:bodyPr>
            <a:normAutofit/>
          </a:bodyPr>
          <a:lstStyle>
            <a:lvl1pPr marL="0" indent="0">
              <a:lnSpc>
                <a:spcPct val="100000"/>
              </a:lnSpc>
              <a:spcBef>
                <a:spcPts val="1000"/>
              </a:spcBef>
              <a:spcAft>
                <a:spcPts val="600"/>
              </a:spcAft>
              <a:buFont typeface="+mj-lt"/>
              <a:buNone/>
              <a:defRPr sz="2000"/>
            </a:lvl1pPr>
            <a:lvl2pPr marL="228600" indent="-228600">
              <a:lnSpc>
                <a:spcPct val="100000"/>
              </a:lnSpc>
              <a:spcBef>
                <a:spcPts val="1000"/>
              </a:spcBef>
              <a:spcAft>
                <a:spcPts val="600"/>
              </a:spcAft>
              <a:buFont typeface="+mj-lt"/>
              <a:buNone/>
              <a:defRPr sz="2000"/>
            </a:lvl2pPr>
            <a:lvl3pPr marL="0" indent="0">
              <a:lnSpc>
                <a:spcPct val="100000"/>
              </a:lnSpc>
              <a:spcBef>
                <a:spcPts val="1000"/>
              </a:spcBef>
              <a:spcAft>
                <a:spcPts val="600"/>
              </a:spcAft>
              <a:buFont typeface="+mj-lt"/>
              <a:buNone/>
              <a:defRPr sz="2000"/>
            </a:lvl3pPr>
            <a:lvl4pPr marL="0" indent="0">
              <a:lnSpc>
                <a:spcPct val="100000"/>
              </a:lnSpc>
              <a:spcBef>
                <a:spcPts val="1000"/>
              </a:spcBef>
              <a:spcAft>
                <a:spcPts val="600"/>
              </a:spcAft>
              <a:buFont typeface="+mj-lt"/>
              <a:buNone/>
              <a:defRPr sz="2000"/>
            </a:lvl4pPr>
            <a:lvl5pPr marL="0" indent="0">
              <a:lnSpc>
                <a:spcPct val="100000"/>
              </a:lnSpc>
              <a:spcBef>
                <a:spcPts val="1000"/>
              </a:spcBef>
              <a:spcAft>
                <a:spcPts val="600"/>
              </a:spcAft>
              <a:buFont typeface="+mj-l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002362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5325A-01D0-41CE-B44D-AFAE5BF6349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916C090-7A9A-F13A-F05D-77BB7EABC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CA9625-D661-5834-7ADC-DB20E5D684D4}"/>
              </a:ext>
            </a:extLst>
          </p:cNvPr>
          <p:cNvSpPr>
            <a:spLocks noGrp="1"/>
          </p:cNvSpPr>
          <p:nvPr>
            <p:ph type="dt" sz="half" idx="10"/>
          </p:nvPr>
        </p:nvSpPr>
        <p:spPr/>
        <p:txBody>
          <a:bodyPr/>
          <a:lstStyle/>
          <a:p>
            <a:fld id="{B61BEF0D-F0BB-DE4B-95CE-6DB70DBA9567}" type="datetimeFigureOut">
              <a:rPr lang="en-US" smtClean="0"/>
              <a:pPr/>
              <a:t>22-Jan-25</a:t>
            </a:fld>
            <a:endParaRPr lang="en-US" dirty="0"/>
          </a:p>
        </p:txBody>
      </p:sp>
      <p:sp>
        <p:nvSpPr>
          <p:cNvPr id="5" name="Footer Placeholder 4">
            <a:extLst>
              <a:ext uri="{FF2B5EF4-FFF2-40B4-BE49-F238E27FC236}">
                <a16:creationId xmlns:a16="http://schemas.microsoft.com/office/drawing/2014/main" id="{31B64129-6C35-2A8D-7540-9837E7E6B3C6}"/>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3445ABB8-822E-7C20-127D-3AF2DFE8CAA6}"/>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641250288"/>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ab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3064" y="72518"/>
            <a:ext cx="10405174" cy="1326514"/>
          </a:xfrm>
        </p:spPr>
        <p:txBody>
          <a:bodyPr anchor="b">
            <a:normAutofit/>
          </a:bodyPr>
          <a:lstStyle>
            <a:lvl1pPr>
              <a:defRPr sz="2800" baseline="0"/>
            </a:lvl1pPr>
          </a:lstStyle>
          <a:p>
            <a:r>
              <a:rPr lang="en-US" dirty="0"/>
              <a:t>CLICK TO add TITLE</a:t>
            </a:r>
          </a:p>
        </p:txBody>
      </p:sp>
      <p:sp>
        <p:nvSpPr>
          <p:cNvPr id="11" name="Content Placeholder 9">
            <a:extLst>
              <a:ext uri="{FF2B5EF4-FFF2-40B4-BE49-F238E27FC236}">
                <a16:creationId xmlns:a16="http://schemas.microsoft.com/office/drawing/2014/main" id="{13B79C6E-CF07-9F13-4C7C-A28E3488E3D0}"/>
              </a:ext>
            </a:extLst>
          </p:cNvPr>
          <p:cNvSpPr>
            <a:spLocks noGrp="1"/>
          </p:cNvSpPr>
          <p:nvPr>
            <p:ph sz="quarter" idx="14" hasCustomPrompt="1"/>
          </p:nvPr>
        </p:nvSpPr>
        <p:spPr>
          <a:xfrm>
            <a:off x="911352" y="2043429"/>
            <a:ext cx="10405174" cy="3925467"/>
          </a:xfrm>
        </p:spPr>
        <p:txBody>
          <a:bodyPr>
            <a:normAutofit/>
          </a:bodyPr>
          <a:lstStyle>
            <a:lvl1pPr marL="228600" indent="-228600">
              <a:lnSpc>
                <a:spcPct val="100000"/>
              </a:lnSpc>
              <a:spcBef>
                <a:spcPts val="0"/>
              </a:spcBef>
              <a:spcAft>
                <a:spcPts val="1200"/>
              </a:spcAft>
              <a:buFont typeface="Arial" panose="020B0604020202020204" pitchFamily="34" charset="0"/>
              <a:buChar char="•"/>
              <a:defRPr sz="2000"/>
            </a:lvl1pPr>
            <a:lvl2pPr marL="685800" indent="-228600">
              <a:lnSpc>
                <a:spcPct val="100000"/>
              </a:lnSpc>
              <a:spcBef>
                <a:spcPts val="500"/>
              </a:spcBef>
              <a:spcAft>
                <a:spcPts val="600"/>
              </a:spcAft>
              <a:defRPr sz="2000"/>
            </a:lvl2pPr>
            <a:lvl3pPr marL="1143000" indent="-228600">
              <a:lnSpc>
                <a:spcPct val="100000"/>
              </a:lnSpc>
              <a:spcBef>
                <a:spcPts val="500"/>
              </a:spcBef>
              <a:spcAft>
                <a:spcPts val="600"/>
              </a:spcAft>
              <a:defRPr sz="2000"/>
            </a:lvl3pPr>
            <a:lvl4pPr marL="1600200" indent="-228600">
              <a:lnSpc>
                <a:spcPct val="100000"/>
              </a:lnSpc>
              <a:spcBef>
                <a:spcPts val="500"/>
              </a:spcBef>
              <a:spcAft>
                <a:spcPts val="600"/>
              </a:spcAft>
              <a:defRPr sz="2000"/>
            </a:lvl4pPr>
            <a:lvl5pPr marL="2057400" indent="-228600">
              <a:lnSpc>
                <a:spcPct val="100000"/>
              </a:lnSpc>
              <a:spcBef>
                <a:spcPts val="500"/>
              </a:spcBef>
              <a:spcAft>
                <a:spcPts val="600"/>
              </a:spcAft>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a:xfrm>
            <a:off x="911352" y="6246622"/>
            <a:ext cx="2670048" cy="365125"/>
          </a:xfrm>
        </p:spPr>
        <p:txBody>
          <a:bodyPr/>
          <a:lstStyle>
            <a:lvl1pPr>
              <a:defRPr sz="1400">
                <a:latin typeface="+mj-lt"/>
              </a:defRPr>
            </a:lvl1pPr>
          </a:lstStyle>
          <a:p>
            <a:fld id="{B5CEABB6-07DC-46E8-9B57-56EC44A396E5}" type="slidenum">
              <a:rPr lang="en-US" smtClean="0"/>
              <a:pPr/>
              <a:t>‹#›</a:t>
            </a:fld>
            <a:endParaRPr lang="en-US" dirty="0"/>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06194" y="6246622"/>
            <a:ext cx="2743200" cy="365125"/>
          </a:xfrm>
        </p:spPr>
        <p:txBody>
          <a:bodyPr/>
          <a:lstStyle>
            <a:lvl1pPr algn="r">
              <a:defRPr/>
            </a:lvl1pPr>
          </a:lstStyle>
          <a:p>
            <a:r>
              <a:rPr lang="en-US" dirty="0"/>
              <a:t>Presentation Title</a:t>
            </a:r>
          </a:p>
        </p:txBody>
      </p:sp>
    </p:spTree>
    <p:extLst>
      <p:ext uri="{BB962C8B-B14F-4D97-AF65-F5344CB8AC3E}">
        <p14:creationId xmlns:p14="http://schemas.microsoft.com/office/powerpoint/2010/main" val="3093416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accent4">
            <a:lumMod val="40000"/>
            <a:lumOff val="60000"/>
          </a:schemeClr>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5F4A3D2-0CBC-CF43-C14A-141B19AE6711}"/>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433" t="-5525" r="24023" b="11733"/>
          <a:stretch/>
        </p:blipFill>
        <p:spPr>
          <a:xfrm>
            <a:off x="4478101" y="0"/>
            <a:ext cx="7713899" cy="685800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1352" y="505016"/>
            <a:ext cx="5775656" cy="3284932"/>
          </a:xfrm>
        </p:spPr>
        <p:txBody>
          <a:bodyPr anchor="b">
            <a:normAutofit/>
          </a:bodyPr>
          <a:lstStyle>
            <a:lvl1pPr>
              <a:defRPr sz="4000" baseline="0"/>
            </a:lvl1pPr>
          </a:lstStyle>
          <a:p>
            <a:r>
              <a:rPr lang="en-US" dirty="0"/>
              <a:t>Click to add title</a:t>
            </a:r>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911353" y="4006024"/>
            <a:ext cx="5794248" cy="2346960"/>
          </a:xfrm>
        </p:spPr>
        <p:txBody>
          <a:bodyPr>
            <a:normAutofit/>
          </a:bodyPr>
          <a:lstStyle>
            <a:lvl1pPr marL="0" indent="0">
              <a:lnSpc>
                <a:spcPts val="2400"/>
              </a:lnSpc>
              <a:spcBef>
                <a:spcPts val="0"/>
              </a:spcBef>
              <a:spcAft>
                <a:spcPts val="1200"/>
              </a:spcAft>
              <a:buFont typeface="Arial" panose="020B0604020202020204" pitchFamily="34" charset="0"/>
              <a:buNone/>
              <a:defRPr sz="2000"/>
            </a:lvl1pPr>
            <a:lvl2pPr marL="800100" indent="-342900">
              <a:lnSpc>
                <a:spcPts val="2400"/>
              </a:lnSpc>
              <a:buFont typeface="Arial" panose="020B0604020202020204" pitchFamily="34" charset="0"/>
              <a:buChar char="•"/>
              <a:defRPr sz="2000"/>
            </a:lvl2pPr>
            <a:lvl3pPr marL="1257300" indent="-342900">
              <a:lnSpc>
                <a:spcPts val="2400"/>
              </a:lnSpc>
              <a:buFont typeface="Arial" panose="020B0604020202020204" pitchFamily="34" charset="0"/>
              <a:buChar char="•"/>
              <a:defRPr sz="2000"/>
            </a:lvl3pPr>
            <a:lvl4pPr marL="1714500" indent="-342900">
              <a:lnSpc>
                <a:spcPts val="2400"/>
              </a:lnSpc>
              <a:buFont typeface="Arial" panose="020B0604020202020204" pitchFamily="34" charset="0"/>
              <a:buChar char="•"/>
              <a:defRPr sz="2000"/>
            </a:lvl4pPr>
            <a:lvl5pPr marL="2171700" indent="-342900">
              <a:lnSpc>
                <a:spcPts val="2400"/>
              </a:lnSpc>
              <a:buFont typeface="Arial" panose="020B0604020202020204" pitchFamily="34" charset="0"/>
              <a:buChar char="•"/>
              <a:defRPr sz="2000"/>
            </a:lvl5pPr>
          </a:lstStyle>
          <a:p>
            <a:pPr lvl="0"/>
            <a:r>
              <a:rPr lang="en-US" dirty="0"/>
              <a:t>Click to add text</a:t>
            </a:r>
          </a:p>
          <a:p>
            <a:pPr lvl="1"/>
            <a:r>
              <a:rPr lang="en-US" dirty="0"/>
              <a:t>Second level</a:t>
            </a:r>
          </a:p>
          <a:p>
            <a:pPr lvl="2"/>
            <a:r>
              <a:rPr lang="en-US" dirty="0"/>
              <a:t>Third level </a:t>
            </a:r>
          </a:p>
          <a:p>
            <a:pPr lvl="3"/>
            <a:r>
              <a:rPr lang="en-US" dirty="0"/>
              <a:t>Fourth level </a:t>
            </a:r>
          </a:p>
          <a:p>
            <a:pPr lvl="4"/>
            <a:r>
              <a:rPr lang="en-US" dirty="0"/>
              <a:t>Fifth level </a:t>
            </a:r>
          </a:p>
          <a:p>
            <a:pPr lvl="0"/>
            <a:endParaRPr lang="en-US" dirty="0"/>
          </a:p>
        </p:txBody>
      </p:sp>
    </p:spTree>
    <p:extLst>
      <p:ext uri="{BB962C8B-B14F-4D97-AF65-F5344CB8AC3E}">
        <p14:creationId xmlns:p14="http://schemas.microsoft.com/office/powerpoint/2010/main" val="18336297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96000" y="176784"/>
            <a:ext cx="5864352" cy="3621024"/>
          </a:xfrm>
        </p:spPr>
        <p:txBody>
          <a:bodyPr anchor="b">
            <a:normAutofit/>
          </a:bodyPr>
          <a:lstStyle>
            <a:lvl1pPr>
              <a:defRPr sz="4000" baseline="0"/>
            </a:lvl1pPr>
          </a:lstStyle>
          <a:p>
            <a:r>
              <a:rPr lang="en-US" dirty="0"/>
              <a:t>Click to add title</a:t>
            </a:r>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15240" y="-15240"/>
            <a:ext cx="4581525" cy="6602413"/>
          </a:xfrm>
        </p:spPr>
        <p:txBody>
          <a:bodyPr>
            <a:normAutofit/>
          </a:bodyPr>
          <a:lstStyle>
            <a:lvl1pPr marL="0" indent="0" algn="ctr">
              <a:buNone/>
              <a:defRPr sz="2000"/>
            </a:lvl1pPr>
          </a:lstStyle>
          <a:p>
            <a:r>
              <a:rPr lang="en-US"/>
              <a:t>Click icon to add picture</a:t>
            </a:r>
            <a:endParaRPr lang="en-US" dirty="0"/>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6096000" y="4084320"/>
            <a:ext cx="5864225" cy="2362835"/>
          </a:xfrm>
        </p:spPr>
        <p:txBody>
          <a:bodyPr>
            <a:normAutofit/>
          </a:bodyP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DE537B4-8186-9628-C273-28B8EA981466}"/>
              </a:ext>
              <a:ext uri="{C183D7F6-B498-43B3-948B-1728B52AA6E4}">
                <adec:decorative xmlns:adec="http://schemas.microsoft.com/office/drawing/2017/decorative" val="1"/>
              </a:ext>
            </a:extLst>
          </p:cNvPr>
          <p:cNvSpPr/>
          <p:nvPr userDrawn="1"/>
        </p:nvSpPr>
        <p:spPr>
          <a:xfrm>
            <a:off x="4572000" y="6583680"/>
            <a:ext cx="7620000" cy="274320"/>
          </a:xfrm>
          <a:prstGeom prst="rect">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62702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nd Image">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C5815B7-4DEA-0E4D-6E8B-EDAD6559AF21}"/>
              </a:ext>
              <a:ext uri="{C183D7F6-B498-43B3-948B-1728B52AA6E4}">
                <adec:decorative xmlns:adec="http://schemas.microsoft.com/office/drawing/2017/decorative" val="1"/>
              </a:ext>
            </a:extLst>
          </p:cNvPr>
          <p:cNvSpPr/>
          <p:nvPr userDrawn="1"/>
        </p:nvSpPr>
        <p:spPr>
          <a:xfrm>
            <a:off x="0" y="6593303"/>
            <a:ext cx="2182090" cy="274321"/>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D1046054-0FA9-558E-22C0-007C8D3DAFD0}"/>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367" t="32063" r="19367" b="20417"/>
          <a:stretch/>
        </p:blipFill>
        <p:spPr>
          <a:xfrm>
            <a:off x="4977245" y="0"/>
            <a:ext cx="7214755" cy="1439070"/>
          </a:xfrm>
          <a:prstGeom prst="rect">
            <a:avLst/>
          </a:prstGeom>
        </p:spPr>
      </p:pic>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99160" y="137160"/>
            <a:ext cx="6172200" cy="1249680"/>
          </a:xfrm>
        </p:spPr>
        <p:txBody>
          <a:bodyPr anchor="b">
            <a:normAutofit/>
          </a:bodyPr>
          <a:lstStyle>
            <a:lvl1pPr>
              <a:defRPr sz="2800" baseline="0"/>
            </a:lvl1pPr>
          </a:lstStyle>
          <a:p>
            <a:r>
              <a:rPr lang="en-US" dirty="0"/>
              <a:t>Click to add title</a:t>
            </a:r>
          </a:p>
        </p:txBody>
      </p:sp>
      <p:sp>
        <p:nvSpPr>
          <p:cNvPr id="6" name="Text Placeholder 5">
            <a:extLst>
              <a:ext uri="{FF2B5EF4-FFF2-40B4-BE49-F238E27FC236}">
                <a16:creationId xmlns:a16="http://schemas.microsoft.com/office/drawing/2014/main" id="{4482B228-AAF1-5EA9-ED96-1A99DB6FB33A}"/>
              </a:ext>
            </a:extLst>
          </p:cNvPr>
          <p:cNvSpPr>
            <a:spLocks noGrp="1"/>
          </p:cNvSpPr>
          <p:nvPr>
            <p:ph type="body" sz="quarter" idx="11" hasCustomPrompt="1"/>
          </p:nvPr>
        </p:nvSpPr>
        <p:spPr>
          <a:xfrm>
            <a:off x="899160" y="2087880"/>
            <a:ext cx="10210800" cy="1954692"/>
          </a:xfrm>
        </p:spPr>
        <p:txBody>
          <a:bodyPr>
            <a:normAutofit/>
          </a:bodyPr>
          <a:lstStyle>
            <a:lvl1pPr marL="0" indent="0">
              <a:lnSpc>
                <a:spcPct val="100000"/>
              </a:lnSpc>
              <a:spcBef>
                <a:spcPts val="0"/>
              </a:spcBef>
              <a:spcAft>
                <a:spcPts val="1200"/>
              </a:spcAft>
              <a:buNone/>
              <a:defRPr sz="2000"/>
            </a:lvl1pPr>
            <a:lvl2pPr marL="457200" indent="0">
              <a:lnSpc>
                <a:spcPct val="100000"/>
              </a:lnSpc>
              <a:spcBef>
                <a:spcPts val="0"/>
              </a:spcBef>
              <a:spcAft>
                <a:spcPts val="1200"/>
              </a:spcAft>
              <a:buNone/>
              <a:defRPr sz="1800"/>
            </a:lvl2pPr>
            <a:lvl3pPr marL="914400" indent="0">
              <a:lnSpc>
                <a:spcPct val="100000"/>
              </a:lnSpc>
              <a:spcBef>
                <a:spcPts val="0"/>
              </a:spcBef>
              <a:spcAft>
                <a:spcPts val="1200"/>
              </a:spcAft>
              <a:buNone/>
              <a:defRPr sz="1600"/>
            </a:lvl3pPr>
            <a:lvl4pPr marL="1371600" indent="0">
              <a:lnSpc>
                <a:spcPct val="100000"/>
              </a:lnSpc>
              <a:spcBef>
                <a:spcPts val="0"/>
              </a:spcBef>
              <a:spcAft>
                <a:spcPts val="1200"/>
              </a:spcAft>
              <a:buNone/>
              <a:defRPr sz="1400"/>
            </a:lvl4pPr>
            <a:lvl5pPr marL="1828800" indent="0">
              <a:lnSpc>
                <a:spcPct val="100000"/>
              </a:lnSpc>
              <a:spcBef>
                <a:spcPts val="0"/>
              </a:spcBef>
              <a:spcAft>
                <a:spcPts val="1200"/>
              </a:spcAft>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5" name="Slide Number Placeholder 5">
            <a:extLst>
              <a:ext uri="{FF2B5EF4-FFF2-40B4-BE49-F238E27FC236}">
                <a16:creationId xmlns:a16="http://schemas.microsoft.com/office/drawing/2014/main" id="{C56AE9A4-A246-1D03-CC3B-E4043EAF1CEF}"/>
              </a:ext>
            </a:extLst>
          </p:cNvPr>
          <p:cNvSpPr>
            <a:spLocks noGrp="1"/>
          </p:cNvSpPr>
          <p:nvPr>
            <p:ph type="sldNum" sz="quarter" idx="12"/>
          </p:nvPr>
        </p:nvSpPr>
        <p:spPr>
          <a:xfrm>
            <a:off x="911352" y="6246622"/>
            <a:ext cx="1188720" cy="365125"/>
          </a:xfrm>
        </p:spPr>
        <p:txBody>
          <a:bodyPr/>
          <a:lstStyle>
            <a:lvl1pPr>
              <a:defRPr sz="1400">
                <a:latin typeface="+mj-lt"/>
              </a:defRPr>
            </a:lvl1pPr>
          </a:lstStyle>
          <a:p>
            <a:fld id="{B5CEABB6-07DC-46E8-9B57-56EC44A396E5}" type="slidenum">
              <a:rPr lang="en-US" smtClean="0"/>
              <a:pPr/>
              <a:t>‹#›</a:t>
            </a:fld>
            <a:endParaRPr lang="en-US" dirty="0"/>
          </a:p>
        </p:txBody>
      </p:sp>
      <p:sp>
        <p:nvSpPr>
          <p:cNvPr id="10" name="Picture Placeholder 9">
            <a:extLst>
              <a:ext uri="{FF2B5EF4-FFF2-40B4-BE49-F238E27FC236}">
                <a16:creationId xmlns:a16="http://schemas.microsoft.com/office/drawing/2014/main" id="{843EFB24-F4C6-4987-E8E2-3842A2B63630}"/>
              </a:ext>
            </a:extLst>
          </p:cNvPr>
          <p:cNvSpPr>
            <a:spLocks noGrp="1"/>
          </p:cNvSpPr>
          <p:nvPr>
            <p:ph type="pic" sz="quarter" idx="10"/>
          </p:nvPr>
        </p:nvSpPr>
        <p:spPr>
          <a:xfrm>
            <a:off x="2179320" y="4094802"/>
            <a:ext cx="10027919" cy="2468880"/>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28326419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add title</a:t>
            </a:r>
          </a:p>
        </p:txBody>
      </p:sp>
      <p:grpSp>
        <p:nvGrpSpPr>
          <p:cNvPr id="815" name="Group 814">
            <a:extLst>
              <a:ext uri="{FF2B5EF4-FFF2-40B4-BE49-F238E27FC236}">
                <a16:creationId xmlns:a16="http://schemas.microsoft.com/office/drawing/2014/main" id="{98F70650-8E48-1844-382B-91FBA9C8DD1F}"/>
              </a:ext>
              <a:ext uri="{C183D7F6-B498-43B3-948B-1728B52AA6E4}">
                <adec:decorative xmlns:adec="http://schemas.microsoft.com/office/drawing/2017/decorative" val="1"/>
              </a:ext>
            </a:extLst>
          </p:cNvPr>
          <p:cNvGrpSpPr/>
          <p:nvPr userDrawn="1"/>
        </p:nvGrpSpPr>
        <p:grpSpPr>
          <a:xfrm>
            <a:off x="5716" y="-50037"/>
            <a:ext cx="12186031" cy="3025624"/>
            <a:chOff x="5716" y="-50037"/>
            <a:chExt cx="12186031" cy="3025624"/>
          </a:xfrm>
        </p:grpSpPr>
        <p:sp>
          <p:nvSpPr>
            <p:cNvPr id="12" name="Freeform: Shape 11">
              <a:extLst>
                <a:ext uri="{FF2B5EF4-FFF2-40B4-BE49-F238E27FC236}">
                  <a16:creationId xmlns:a16="http://schemas.microsoft.com/office/drawing/2014/main" id="{696CB0C7-73C9-4B92-88CA-FE7D026ED481}"/>
                </a:ext>
              </a:extLst>
            </p:cNvPr>
            <p:cNvSpPr/>
            <p:nvPr/>
          </p:nvSpPr>
          <p:spPr>
            <a:xfrm>
              <a:off x="9865435" y="2327548"/>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14163" y="1807872"/>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92192" y="292266"/>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8070" y="29318"/>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776" name="Freeform 775">
              <a:extLst>
                <a:ext uri="{FF2B5EF4-FFF2-40B4-BE49-F238E27FC236}">
                  <a16:creationId xmlns:a16="http://schemas.microsoft.com/office/drawing/2014/main" id="{8AE234EC-24BB-C203-13CC-0DE3E8682DFF}"/>
                </a:ext>
              </a:extLst>
            </p:cNvPr>
            <p:cNvSpPr/>
            <p:nvPr/>
          </p:nvSpPr>
          <p:spPr>
            <a:xfrm>
              <a:off x="10809444" y="-12696"/>
              <a:ext cx="1265873" cy="505824"/>
            </a:xfrm>
            <a:custGeom>
              <a:avLst/>
              <a:gdLst>
                <a:gd name="connsiteX0" fmla="*/ 0 w 1265873"/>
                <a:gd name="connsiteY0" fmla="*/ 0 h 505824"/>
                <a:gd name="connsiteX1" fmla="*/ 945372 w 1265873"/>
                <a:gd name="connsiteY1" fmla="*/ 0 h 505824"/>
                <a:gd name="connsiteX2" fmla="*/ 1265873 w 1265873"/>
                <a:gd name="connsiteY2" fmla="*/ 102450 h 505824"/>
                <a:gd name="connsiteX3" fmla="*/ 1265873 w 1265873"/>
                <a:gd name="connsiteY3" fmla="*/ 505824 h 505824"/>
                <a:gd name="connsiteX4" fmla="*/ 0 w 1265873"/>
                <a:gd name="connsiteY4" fmla="*/ 101688 h 505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5873" h="505824">
                  <a:moveTo>
                    <a:pt x="0" y="0"/>
                  </a:moveTo>
                  <a:lnTo>
                    <a:pt x="945372" y="0"/>
                  </a:lnTo>
                  <a:lnTo>
                    <a:pt x="1265873" y="102450"/>
                  </a:lnTo>
                  <a:lnTo>
                    <a:pt x="1265873" y="505824"/>
                  </a:lnTo>
                  <a:lnTo>
                    <a:pt x="0" y="101688"/>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6110" y="93055"/>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91315" y="2655"/>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9975" y="328071"/>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14396" y="782994"/>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20690" y="630380"/>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42608" y="1060036"/>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5769" y="422916"/>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7813" y="852572"/>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6438" y="247828"/>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789" name="Freeform 788">
              <a:extLst>
                <a:ext uri="{FF2B5EF4-FFF2-40B4-BE49-F238E27FC236}">
                  <a16:creationId xmlns:a16="http://schemas.microsoft.com/office/drawing/2014/main" id="{9CB742FD-E6D8-87A6-F66D-D5830EC0FE4B}"/>
                </a:ext>
              </a:extLst>
            </p:cNvPr>
            <p:cNvSpPr/>
            <p:nvPr/>
          </p:nvSpPr>
          <p:spPr>
            <a:xfrm>
              <a:off x="5145790" y="-12696"/>
              <a:ext cx="3539857" cy="1070447"/>
            </a:xfrm>
            <a:custGeom>
              <a:avLst/>
              <a:gdLst>
                <a:gd name="connsiteX0" fmla="*/ 0 w 3539857"/>
                <a:gd name="connsiteY0" fmla="*/ 0 h 1070447"/>
                <a:gd name="connsiteX1" fmla="*/ 2020293 w 3539857"/>
                <a:gd name="connsiteY1" fmla="*/ 0 h 1070447"/>
                <a:gd name="connsiteX2" fmla="*/ 3539857 w 3539857"/>
                <a:gd name="connsiteY2" fmla="*/ 459354 h 1070447"/>
                <a:gd name="connsiteX3" fmla="*/ 3539857 w 3539857"/>
                <a:gd name="connsiteY3" fmla="*/ 1070447 h 1070447"/>
              </a:gdLst>
              <a:ahLst/>
              <a:cxnLst>
                <a:cxn ang="0">
                  <a:pos x="connsiteX0" y="connsiteY0"/>
                </a:cxn>
                <a:cxn ang="0">
                  <a:pos x="connsiteX1" y="connsiteY1"/>
                </a:cxn>
                <a:cxn ang="0">
                  <a:pos x="connsiteX2" y="connsiteY2"/>
                </a:cxn>
                <a:cxn ang="0">
                  <a:pos x="connsiteX3" y="connsiteY3"/>
                </a:cxn>
              </a:cxnLst>
              <a:rect l="l" t="t" r="r" b="b"/>
              <a:pathLst>
                <a:path w="3539857" h="1070447">
                  <a:moveTo>
                    <a:pt x="0" y="0"/>
                  </a:moveTo>
                  <a:lnTo>
                    <a:pt x="2020293" y="0"/>
                  </a:lnTo>
                  <a:lnTo>
                    <a:pt x="3539857" y="459354"/>
                  </a:lnTo>
                  <a:lnTo>
                    <a:pt x="3539857" y="1070447"/>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785" name="Freeform 784">
              <a:extLst>
                <a:ext uri="{FF2B5EF4-FFF2-40B4-BE49-F238E27FC236}">
                  <a16:creationId xmlns:a16="http://schemas.microsoft.com/office/drawing/2014/main" id="{95880C50-423C-1BDB-74B3-19400311FDC0}"/>
                </a:ext>
              </a:extLst>
            </p:cNvPr>
            <p:cNvSpPr/>
            <p:nvPr/>
          </p:nvSpPr>
          <p:spPr>
            <a:xfrm>
              <a:off x="7200361" y="-12696"/>
              <a:ext cx="1734016" cy="450213"/>
            </a:xfrm>
            <a:custGeom>
              <a:avLst/>
              <a:gdLst>
                <a:gd name="connsiteX0" fmla="*/ 0 w 1734016"/>
                <a:gd name="connsiteY0" fmla="*/ 0 h 450213"/>
                <a:gd name="connsiteX1" fmla="*/ 901572 w 1734016"/>
                <a:gd name="connsiteY1" fmla="*/ 0 h 450213"/>
                <a:gd name="connsiteX2" fmla="*/ 1734016 w 1734016"/>
                <a:gd name="connsiteY2" fmla="*/ 251510 h 450213"/>
                <a:gd name="connsiteX3" fmla="*/ 1489476 w 1734016"/>
                <a:gd name="connsiteY3" fmla="*/ 450213 h 450213"/>
              </a:gdLst>
              <a:ahLst/>
              <a:cxnLst>
                <a:cxn ang="0">
                  <a:pos x="connsiteX0" y="connsiteY0"/>
                </a:cxn>
                <a:cxn ang="0">
                  <a:pos x="connsiteX1" y="connsiteY1"/>
                </a:cxn>
                <a:cxn ang="0">
                  <a:pos x="connsiteX2" y="connsiteY2"/>
                </a:cxn>
                <a:cxn ang="0">
                  <a:pos x="connsiteX3" y="connsiteY3"/>
                </a:cxn>
              </a:cxnLst>
              <a:rect l="l" t="t" r="r" b="b"/>
              <a:pathLst>
                <a:path w="1734016" h="450213">
                  <a:moveTo>
                    <a:pt x="0" y="0"/>
                  </a:moveTo>
                  <a:lnTo>
                    <a:pt x="901572" y="0"/>
                  </a:lnTo>
                  <a:lnTo>
                    <a:pt x="1734016" y="251510"/>
                  </a:lnTo>
                  <a:lnTo>
                    <a:pt x="1489476" y="450213"/>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780" name="Freeform 779">
              <a:extLst>
                <a:ext uri="{FF2B5EF4-FFF2-40B4-BE49-F238E27FC236}">
                  <a16:creationId xmlns:a16="http://schemas.microsoft.com/office/drawing/2014/main" id="{DA802240-291A-34FF-3135-1B01B1041638}"/>
                </a:ext>
              </a:extLst>
            </p:cNvPr>
            <p:cNvSpPr/>
            <p:nvPr userDrawn="1"/>
          </p:nvSpPr>
          <p:spPr>
            <a:xfrm>
              <a:off x="8136109" y="-12695"/>
              <a:ext cx="1588137" cy="527789"/>
            </a:xfrm>
            <a:custGeom>
              <a:avLst/>
              <a:gdLst>
                <a:gd name="connsiteX0" fmla="*/ 0 w 1588137"/>
                <a:gd name="connsiteY0" fmla="*/ 0 h 527789"/>
                <a:gd name="connsiteX1" fmla="*/ 792404 w 1588137"/>
                <a:gd name="connsiteY1" fmla="*/ 0 h 527789"/>
                <a:gd name="connsiteX2" fmla="*/ 1588137 w 1588137"/>
                <a:gd name="connsiteY2" fmla="*/ 240590 h 527789"/>
                <a:gd name="connsiteX3" fmla="*/ 1588137 w 1588137"/>
                <a:gd name="connsiteY3" fmla="*/ 503158 h 527789"/>
                <a:gd name="connsiteX4" fmla="*/ 1334201 w 1588137"/>
                <a:gd name="connsiteY4" fmla="*/ 426216 h 527789"/>
                <a:gd name="connsiteX5" fmla="*/ 1331408 w 1588137"/>
                <a:gd name="connsiteY5" fmla="*/ 426216 h 527789"/>
                <a:gd name="connsiteX6" fmla="*/ 1330519 w 1588137"/>
                <a:gd name="connsiteY6" fmla="*/ 426216 h 527789"/>
                <a:gd name="connsiteX7" fmla="*/ 1329503 w 1588137"/>
                <a:gd name="connsiteY7" fmla="*/ 426216 h 527789"/>
                <a:gd name="connsiteX8" fmla="*/ 1203931 w 1588137"/>
                <a:gd name="connsiteY8" fmla="*/ 527789 h 527789"/>
                <a:gd name="connsiteX9" fmla="*/ 812235 w 1588137"/>
                <a:gd name="connsiteY9" fmla="*/ 408059 h 527789"/>
                <a:gd name="connsiteX10" fmla="*/ 812235 w 1588137"/>
                <a:gd name="connsiteY10" fmla="*/ 247319 h 527789"/>
                <a:gd name="connsiteX11" fmla="*/ 812235 w 1588137"/>
                <a:gd name="connsiteY11" fmla="*/ 246557 h 527789"/>
                <a:gd name="connsiteX12" fmla="*/ 812235 w 1588137"/>
                <a:gd name="connsiteY12" fmla="*/ 245668 h 527789"/>
                <a:gd name="connsiteX13" fmla="*/ 812235 w 1588137"/>
                <a:gd name="connsiteY13" fmla="*/ 244907 h 527789"/>
                <a:gd name="connsiteX14" fmla="*/ 811473 w 1588137"/>
                <a:gd name="connsiteY14" fmla="*/ 244907 h 527789"/>
                <a:gd name="connsiteX15" fmla="*/ 810711 w 1588137"/>
                <a:gd name="connsiteY15" fmla="*/ 244907 h 527789"/>
                <a:gd name="connsiteX16" fmla="*/ 810457 w 1588137"/>
                <a:gd name="connsiteY16" fmla="*/ 245034 h 527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88137" h="527789">
                  <a:moveTo>
                    <a:pt x="0" y="0"/>
                  </a:moveTo>
                  <a:lnTo>
                    <a:pt x="792404" y="0"/>
                  </a:lnTo>
                  <a:lnTo>
                    <a:pt x="1588137" y="240590"/>
                  </a:lnTo>
                  <a:lnTo>
                    <a:pt x="1588137" y="503158"/>
                  </a:lnTo>
                  <a:lnTo>
                    <a:pt x="1334201" y="426216"/>
                  </a:lnTo>
                  <a:lnTo>
                    <a:pt x="1331408" y="426216"/>
                  </a:lnTo>
                  <a:lnTo>
                    <a:pt x="1330519" y="426216"/>
                  </a:lnTo>
                  <a:lnTo>
                    <a:pt x="1329503" y="426216"/>
                  </a:lnTo>
                  <a:lnTo>
                    <a:pt x="1203931" y="527789"/>
                  </a:lnTo>
                  <a:lnTo>
                    <a:pt x="812235" y="408059"/>
                  </a:lnTo>
                  <a:lnTo>
                    <a:pt x="812235" y="247319"/>
                  </a:lnTo>
                  <a:cubicBezTo>
                    <a:pt x="812235" y="246557"/>
                    <a:pt x="812235" y="246811"/>
                    <a:pt x="812235" y="246557"/>
                  </a:cubicBezTo>
                  <a:cubicBezTo>
                    <a:pt x="812235" y="246303"/>
                    <a:pt x="812235" y="245668"/>
                    <a:pt x="812235" y="245668"/>
                  </a:cubicBezTo>
                  <a:lnTo>
                    <a:pt x="812235" y="244907"/>
                  </a:lnTo>
                  <a:lnTo>
                    <a:pt x="811473" y="244907"/>
                  </a:lnTo>
                  <a:lnTo>
                    <a:pt x="810711" y="244907"/>
                  </a:lnTo>
                  <a:lnTo>
                    <a:pt x="810457" y="245034"/>
                  </a:lnTo>
                  <a:close/>
                </a:path>
              </a:pathLst>
            </a:custGeom>
            <a:solidFill>
              <a:schemeClr val="accent1">
                <a:lumMod val="60000"/>
                <a:lumOff val="40000"/>
              </a:schemeClr>
            </a:solidFill>
            <a:ln w="12690" cap="flat">
              <a:noFill/>
              <a:prstDash val="solid"/>
              <a:miter/>
            </a:ln>
          </p:spPr>
          <p:txBody>
            <a:bodyPr wrap="square" rtlCol="0" anchor="ctr">
              <a:noAutofit/>
            </a:bodyP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6181" y="-34166"/>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778" name="Freeform 777">
              <a:extLst>
                <a:ext uri="{FF2B5EF4-FFF2-40B4-BE49-F238E27FC236}">
                  <a16:creationId xmlns:a16="http://schemas.microsoft.com/office/drawing/2014/main" id="{9EBADD24-CA3B-B936-2CC1-E5826527A689}"/>
                </a:ext>
              </a:extLst>
            </p:cNvPr>
            <p:cNvSpPr/>
            <p:nvPr/>
          </p:nvSpPr>
          <p:spPr>
            <a:xfrm>
              <a:off x="8963680" y="-12696"/>
              <a:ext cx="1050864" cy="231449"/>
            </a:xfrm>
            <a:custGeom>
              <a:avLst/>
              <a:gdLst>
                <a:gd name="connsiteX0" fmla="*/ 0 w 1050864"/>
                <a:gd name="connsiteY0" fmla="*/ 0 h 231449"/>
                <a:gd name="connsiteX1" fmla="*/ 1050864 w 1050864"/>
                <a:gd name="connsiteY1" fmla="*/ 0 h 231449"/>
                <a:gd name="connsiteX2" fmla="*/ 765898 w 1050864"/>
                <a:gd name="connsiteY2" fmla="*/ 231449 h 231449"/>
              </a:gdLst>
              <a:ahLst/>
              <a:cxnLst>
                <a:cxn ang="0">
                  <a:pos x="connsiteX0" y="connsiteY0"/>
                </a:cxn>
                <a:cxn ang="0">
                  <a:pos x="connsiteX1" y="connsiteY1"/>
                </a:cxn>
                <a:cxn ang="0">
                  <a:pos x="connsiteX2" y="connsiteY2"/>
                </a:cxn>
              </a:cxnLst>
              <a:rect l="l" t="t" r="r" b="b"/>
              <a:pathLst>
                <a:path w="1050864" h="231449">
                  <a:moveTo>
                    <a:pt x="0" y="0"/>
                  </a:moveTo>
                  <a:lnTo>
                    <a:pt x="1050864" y="0"/>
                  </a:lnTo>
                  <a:lnTo>
                    <a:pt x="765898" y="231449"/>
                  </a:lnTo>
                  <a:close/>
                </a:path>
              </a:pathLst>
            </a:custGeom>
            <a:solidFill>
              <a:schemeClr val="accent4"/>
            </a:solidFill>
            <a:ln w="12690" cap="flat">
              <a:noFill/>
              <a:prstDash val="solid"/>
              <a:miter/>
            </a:ln>
          </p:spPr>
          <p:txBody>
            <a:bodyPr wrap="square" rtlCol="0" anchor="ctr">
              <a:noAutofit/>
            </a:bodyP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15659" y="853334"/>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81530" y="884949"/>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404156" y="746047"/>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64261" y="715448"/>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60760" y="1948171"/>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64746" y="1925190"/>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71476" y="1752133"/>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6134" y="1831742"/>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70252" y="307756"/>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80737" y="38713"/>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797" name="Freeform 796">
              <a:extLst>
                <a:ext uri="{FF2B5EF4-FFF2-40B4-BE49-F238E27FC236}">
                  <a16:creationId xmlns:a16="http://schemas.microsoft.com/office/drawing/2014/main" id="{28C8952C-5B46-D1EC-FECE-2E1A2E1C1C1C}"/>
                </a:ext>
              </a:extLst>
            </p:cNvPr>
            <p:cNvSpPr/>
            <p:nvPr/>
          </p:nvSpPr>
          <p:spPr>
            <a:xfrm>
              <a:off x="4281244" y="-12696"/>
              <a:ext cx="1826185" cy="510522"/>
            </a:xfrm>
            <a:custGeom>
              <a:avLst/>
              <a:gdLst>
                <a:gd name="connsiteX0" fmla="*/ 45999 w 1826185"/>
                <a:gd name="connsiteY0" fmla="*/ 0 h 510522"/>
                <a:gd name="connsiteX1" fmla="*/ 795429 w 1826185"/>
                <a:gd name="connsiteY1" fmla="*/ 0 h 510522"/>
                <a:gd name="connsiteX2" fmla="*/ 1826185 w 1826185"/>
                <a:gd name="connsiteY2" fmla="*/ 311945 h 510522"/>
                <a:gd name="connsiteX3" fmla="*/ 1583294 w 1826185"/>
                <a:gd name="connsiteY3" fmla="*/ 510522 h 510522"/>
                <a:gd name="connsiteX4" fmla="*/ 0 w 1826185"/>
                <a:gd name="connsiteY4" fmla="*/ 31856 h 510522"/>
                <a:gd name="connsiteX5" fmla="*/ 13332 w 1826185"/>
                <a:gd name="connsiteY5" fmla="*/ 21064 h 510522"/>
                <a:gd name="connsiteX6" fmla="*/ 14728 w 1826185"/>
                <a:gd name="connsiteY6" fmla="*/ 21952 h 510522"/>
                <a:gd name="connsiteX7" fmla="*/ 16887 w 1826185"/>
                <a:gd name="connsiteY7" fmla="*/ 21952 h 510522"/>
                <a:gd name="connsiteX8" fmla="*/ 18664 w 1826185"/>
                <a:gd name="connsiteY8" fmla="*/ 21952 h 510522"/>
                <a:gd name="connsiteX9" fmla="*/ 20188 w 1826185"/>
                <a:gd name="connsiteY9" fmla="*/ 21064 h 51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6185" h="510522">
                  <a:moveTo>
                    <a:pt x="45999" y="0"/>
                  </a:moveTo>
                  <a:lnTo>
                    <a:pt x="795429" y="0"/>
                  </a:lnTo>
                  <a:lnTo>
                    <a:pt x="1826185" y="311945"/>
                  </a:lnTo>
                  <a:lnTo>
                    <a:pt x="1583294" y="510522"/>
                  </a:lnTo>
                  <a:lnTo>
                    <a:pt x="0" y="31856"/>
                  </a:lnTo>
                  <a:lnTo>
                    <a:pt x="13332" y="21064"/>
                  </a:lnTo>
                  <a:cubicBezTo>
                    <a:pt x="13751" y="21432"/>
                    <a:pt x="14220" y="21737"/>
                    <a:pt x="14728" y="21952"/>
                  </a:cubicBezTo>
                  <a:cubicBezTo>
                    <a:pt x="15439" y="22079"/>
                    <a:pt x="16176" y="22079"/>
                    <a:pt x="16887" y="21952"/>
                  </a:cubicBezTo>
                  <a:lnTo>
                    <a:pt x="18664" y="21952"/>
                  </a:lnTo>
                  <a:cubicBezTo>
                    <a:pt x="19210" y="21737"/>
                    <a:pt x="19731" y="21432"/>
                    <a:pt x="20188" y="21064"/>
                  </a:cubicBezTo>
                  <a:close/>
                </a:path>
              </a:pathLst>
            </a:custGeom>
            <a:solidFill>
              <a:schemeClr val="accent3"/>
            </a:solidFill>
            <a:ln w="12690" cap="flat">
              <a:noFill/>
              <a:prstDash val="solid"/>
              <a:miter/>
            </a:ln>
          </p:spPr>
          <p:txBody>
            <a:bodyPr wrap="square" rtlCol="0" anchor="ctr">
              <a:noAutofit/>
            </a:bodyPr>
            <a:lstStyle/>
            <a:p>
              <a:endParaRPr lang="en-US" dirty="0"/>
            </a:p>
          </p:txBody>
        </p:sp>
        <p:sp>
          <p:nvSpPr>
            <p:cNvPr id="803" name="Freeform 802">
              <a:extLst>
                <a:ext uri="{FF2B5EF4-FFF2-40B4-BE49-F238E27FC236}">
                  <a16:creationId xmlns:a16="http://schemas.microsoft.com/office/drawing/2014/main" id="{FA10EB6E-9C26-5CF2-4D48-9099D7D162DF}"/>
                </a:ext>
              </a:extLst>
            </p:cNvPr>
            <p:cNvSpPr/>
            <p:nvPr/>
          </p:nvSpPr>
          <p:spPr>
            <a:xfrm>
              <a:off x="3884723" y="-12695"/>
              <a:ext cx="242636" cy="547597"/>
            </a:xfrm>
            <a:custGeom>
              <a:avLst/>
              <a:gdLst>
                <a:gd name="connsiteX0" fmla="*/ 0 w 242636"/>
                <a:gd name="connsiteY0" fmla="*/ 0 h 547597"/>
                <a:gd name="connsiteX1" fmla="*/ 242636 w 242636"/>
                <a:gd name="connsiteY1" fmla="*/ 0 h 547597"/>
                <a:gd name="connsiteX2" fmla="*/ 242636 w 242636"/>
                <a:gd name="connsiteY2" fmla="*/ 61948 h 547597"/>
                <a:gd name="connsiteX3" fmla="*/ 242636 w 242636"/>
                <a:gd name="connsiteY3" fmla="*/ 165553 h 547597"/>
                <a:gd name="connsiteX4" fmla="*/ 242636 w 242636"/>
                <a:gd name="connsiteY4" fmla="*/ 350036 h 547597"/>
                <a:gd name="connsiteX5" fmla="*/ 0 w 242636"/>
                <a:gd name="connsiteY5" fmla="*/ 547597 h 54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2636" h="547597">
                  <a:moveTo>
                    <a:pt x="0" y="0"/>
                  </a:moveTo>
                  <a:lnTo>
                    <a:pt x="242636" y="0"/>
                  </a:lnTo>
                  <a:lnTo>
                    <a:pt x="242636" y="61948"/>
                  </a:lnTo>
                  <a:lnTo>
                    <a:pt x="242636" y="165553"/>
                  </a:lnTo>
                  <a:lnTo>
                    <a:pt x="242636" y="350036"/>
                  </a:lnTo>
                  <a:lnTo>
                    <a:pt x="0" y="547597"/>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801" name="Freeform 800">
              <a:extLst>
                <a:ext uri="{FF2B5EF4-FFF2-40B4-BE49-F238E27FC236}">
                  <a16:creationId xmlns:a16="http://schemas.microsoft.com/office/drawing/2014/main" id="{5CD91505-58C6-46EC-09EA-BF96BB70EFC8}"/>
                </a:ext>
              </a:extLst>
            </p:cNvPr>
            <p:cNvSpPr/>
            <p:nvPr/>
          </p:nvSpPr>
          <p:spPr>
            <a:xfrm>
              <a:off x="2048998" y="-12696"/>
              <a:ext cx="1824932" cy="551786"/>
            </a:xfrm>
            <a:custGeom>
              <a:avLst/>
              <a:gdLst>
                <a:gd name="connsiteX0" fmla="*/ 0 w 1824932"/>
                <a:gd name="connsiteY0" fmla="*/ 0 h 551786"/>
                <a:gd name="connsiteX1" fmla="*/ 1824932 w 1824932"/>
                <a:gd name="connsiteY1" fmla="*/ 0 h 551786"/>
                <a:gd name="connsiteX2" fmla="*/ 1824932 w 1824932"/>
                <a:gd name="connsiteY2" fmla="*/ 551786 h 551786"/>
              </a:gdLst>
              <a:ahLst/>
              <a:cxnLst>
                <a:cxn ang="0">
                  <a:pos x="connsiteX0" y="connsiteY0"/>
                </a:cxn>
                <a:cxn ang="0">
                  <a:pos x="connsiteX1" y="connsiteY1"/>
                </a:cxn>
                <a:cxn ang="0">
                  <a:pos x="connsiteX2" y="connsiteY2"/>
                </a:cxn>
              </a:cxnLst>
              <a:rect l="l" t="t" r="r" b="b"/>
              <a:pathLst>
                <a:path w="1824932" h="551786">
                  <a:moveTo>
                    <a:pt x="0" y="0"/>
                  </a:moveTo>
                  <a:lnTo>
                    <a:pt x="1824932" y="0"/>
                  </a:lnTo>
                  <a:lnTo>
                    <a:pt x="1824932" y="551786"/>
                  </a:lnTo>
                  <a:close/>
                </a:path>
              </a:pathLst>
            </a:custGeom>
            <a:solidFill>
              <a:schemeClr val="accent5"/>
            </a:solidFill>
            <a:ln w="12690" cap="flat">
              <a:noFill/>
              <a:prstDash val="solid"/>
              <a:miter/>
            </a:ln>
          </p:spPr>
          <p:txBody>
            <a:bodyPr wrap="square" rtlCol="0" anchor="ctr">
              <a:noAutofit/>
            </a:bodyP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60071" y="934974"/>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7235" y="1770925"/>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9272" y="1087842"/>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41185" y="2444231"/>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41438" y="2122369"/>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41684" y="934974"/>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41513" y="1301655"/>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13557" y="1551906"/>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8167" y="1663130"/>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5839" y="853461"/>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14396" y="1105871"/>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61095" y="984364"/>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6179" y="1190431"/>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30751" y="653742"/>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7740" y="1906144"/>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8740" y="2153603"/>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14168" y="2732192"/>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40295" y="2510254"/>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45628" y="2372748"/>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8994" y="1476234"/>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30587" y="1419734"/>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34015" y="1311177"/>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85459" y="893328"/>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5716" y="7225"/>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810" name="Freeform 809">
              <a:extLst>
                <a:ext uri="{FF2B5EF4-FFF2-40B4-BE49-F238E27FC236}">
                  <a16:creationId xmlns:a16="http://schemas.microsoft.com/office/drawing/2014/main" id="{47B922FA-CDEA-A2D1-1DF9-A5354EB44AE0}"/>
                </a:ext>
              </a:extLst>
            </p:cNvPr>
            <p:cNvSpPr/>
            <p:nvPr/>
          </p:nvSpPr>
          <p:spPr>
            <a:xfrm>
              <a:off x="5716" y="-12696"/>
              <a:ext cx="4239343" cy="1032611"/>
            </a:xfrm>
            <a:custGeom>
              <a:avLst/>
              <a:gdLst>
                <a:gd name="connsiteX0" fmla="*/ 0 w 4239343"/>
                <a:gd name="connsiteY0" fmla="*/ 0 h 1032611"/>
                <a:gd name="connsiteX1" fmla="*/ 672711 w 4239343"/>
                <a:gd name="connsiteY1" fmla="*/ 0 h 1032611"/>
                <a:gd name="connsiteX2" fmla="*/ 4239343 w 4239343"/>
                <a:gd name="connsiteY2" fmla="*/ 897391 h 1032611"/>
                <a:gd name="connsiteX3" fmla="*/ 4073015 w 4239343"/>
                <a:gd name="connsiteY3" fmla="*/ 1032611 h 1032611"/>
                <a:gd name="connsiteX4" fmla="*/ 0 w 4239343"/>
                <a:gd name="connsiteY4" fmla="*/ 9764 h 1032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032611">
                  <a:moveTo>
                    <a:pt x="0" y="0"/>
                  </a:moveTo>
                  <a:lnTo>
                    <a:pt x="672711" y="0"/>
                  </a:lnTo>
                  <a:lnTo>
                    <a:pt x="4239343" y="897391"/>
                  </a:lnTo>
                  <a:lnTo>
                    <a:pt x="4073015" y="1032611"/>
                  </a:lnTo>
                  <a:lnTo>
                    <a:pt x="0" y="9764"/>
                  </a:lnTo>
                  <a:close/>
                </a:path>
              </a:pathLst>
            </a:custGeom>
            <a:solidFill>
              <a:schemeClr val="tx2"/>
            </a:solidFill>
            <a:ln w="12690" cap="flat">
              <a:noFill/>
              <a:prstDash val="solid"/>
              <a:miter/>
            </a:ln>
          </p:spPr>
          <p:txBody>
            <a:bodyPr wrap="square" rtlCol="0" anchor="ctr">
              <a:noAutofit/>
            </a:bodyP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60272" y="1245789"/>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81041" y="1164022"/>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85358" y="1007980"/>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8071" y="318802"/>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13889" y="773218"/>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13453" y="1240964"/>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11548" y="62009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10914" y="62161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11511" y="624285"/>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31815" y="1056862"/>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10914" y="621111"/>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10914" y="620222"/>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13326" y="621619"/>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33593" y="848890"/>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32958" y="1055973"/>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94787" y="855746"/>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51688" y="-391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6245" y="1065369"/>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85011" y="445262"/>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791" name="Freeform 790">
              <a:extLst>
                <a:ext uri="{FF2B5EF4-FFF2-40B4-BE49-F238E27FC236}">
                  <a16:creationId xmlns:a16="http://schemas.microsoft.com/office/drawing/2014/main" id="{676E1FD3-28A9-7EA4-4B57-B6D4974B61F1}"/>
                </a:ext>
              </a:extLst>
            </p:cNvPr>
            <p:cNvSpPr/>
            <p:nvPr/>
          </p:nvSpPr>
          <p:spPr>
            <a:xfrm>
              <a:off x="7164989" y="-12695"/>
              <a:ext cx="1525737" cy="460751"/>
            </a:xfrm>
            <a:custGeom>
              <a:avLst/>
              <a:gdLst>
                <a:gd name="connsiteX0" fmla="*/ 0 w 1525737"/>
                <a:gd name="connsiteY0" fmla="*/ 0 h 460751"/>
                <a:gd name="connsiteX1" fmla="*/ 34663 w 1525737"/>
                <a:gd name="connsiteY1" fmla="*/ 0 h 460751"/>
                <a:gd name="connsiteX2" fmla="*/ 1524087 w 1525737"/>
                <a:gd name="connsiteY2" fmla="*/ 450213 h 460751"/>
                <a:gd name="connsiteX3" fmla="*/ 1521801 w 1525737"/>
                <a:gd name="connsiteY3" fmla="*/ 452117 h 460751"/>
                <a:gd name="connsiteX4" fmla="*/ 1521458 w 1525737"/>
                <a:gd name="connsiteY4" fmla="*/ 452460 h 460751"/>
                <a:gd name="connsiteX5" fmla="*/ 1521801 w 1525737"/>
                <a:gd name="connsiteY5" fmla="*/ 459100 h 460751"/>
                <a:gd name="connsiteX6" fmla="*/ 1525737 w 1525737"/>
                <a:gd name="connsiteY6" fmla="*/ 460751 h 460751"/>
                <a:gd name="connsiteX7" fmla="*/ 1524087 w 1525737"/>
                <a:gd name="connsiteY7" fmla="*/ 460751 h 460751"/>
                <a:gd name="connsiteX8" fmla="*/ 1520404 w 1525737"/>
                <a:gd name="connsiteY8" fmla="*/ 459608 h 460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5737" h="460751">
                  <a:moveTo>
                    <a:pt x="0" y="0"/>
                  </a:moveTo>
                  <a:lnTo>
                    <a:pt x="34663" y="0"/>
                  </a:lnTo>
                  <a:lnTo>
                    <a:pt x="1524087" y="450213"/>
                  </a:lnTo>
                  <a:lnTo>
                    <a:pt x="1521801" y="452117"/>
                  </a:lnTo>
                  <a:cubicBezTo>
                    <a:pt x="1521674" y="452231"/>
                    <a:pt x="1521560" y="452346"/>
                    <a:pt x="1521458" y="452460"/>
                  </a:cubicBezTo>
                  <a:cubicBezTo>
                    <a:pt x="1519719" y="454390"/>
                    <a:pt x="1519871" y="457361"/>
                    <a:pt x="1521801" y="459100"/>
                  </a:cubicBezTo>
                  <a:cubicBezTo>
                    <a:pt x="1522855" y="460129"/>
                    <a:pt x="1524264" y="460713"/>
                    <a:pt x="1525737" y="460751"/>
                  </a:cubicBezTo>
                  <a:lnTo>
                    <a:pt x="1524087" y="460751"/>
                  </a:lnTo>
                  <a:lnTo>
                    <a:pt x="1520404" y="45960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8851" y="23348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9994" y="23487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7073" y="232719"/>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5923" y="239448"/>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50375" y="397522"/>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25389" y="226244"/>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783" name="Freeform 782">
              <a:extLst>
                <a:ext uri="{FF2B5EF4-FFF2-40B4-BE49-F238E27FC236}">
                  <a16:creationId xmlns:a16="http://schemas.microsoft.com/office/drawing/2014/main" id="{AC5F2025-A1DD-E6B5-9595-D6808C59AB5E}"/>
                </a:ext>
              </a:extLst>
            </p:cNvPr>
            <p:cNvSpPr/>
            <p:nvPr/>
          </p:nvSpPr>
          <p:spPr>
            <a:xfrm>
              <a:off x="8928349" y="-12696"/>
              <a:ext cx="802500" cy="241733"/>
            </a:xfrm>
            <a:custGeom>
              <a:avLst/>
              <a:gdLst>
                <a:gd name="connsiteX0" fmla="*/ 0 w 802500"/>
                <a:gd name="connsiteY0" fmla="*/ 0 h 241733"/>
                <a:gd name="connsiteX1" fmla="*/ 35612 w 802500"/>
                <a:gd name="connsiteY1" fmla="*/ 0 h 241733"/>
                <a:gd name="connsiteX2" fmla="*/ 800850 w 802500"/>
                <a:gd name="connsiteY2" fmla="*/ 231195 h 241733"/>
                <a:gd name="connsiteX3" fmla="*/ 798437 w 802500"/>
                <a:gd name="connsiteY3" fmla="*/ 233099 h 241733"/>
                <a:gd name="connsiteX4" fmla="*/ 798095 w 802500"/>
                <a:gd name="connsiteY4" fmla="*/ 233442 h 241733"/>
                <a:gd name="connsiteX5" fmla="*/ 798437 w 802500"/>
                <a:gd name="connsiteY5" fmla="*/ 240082 h 241733"/>
                <a:gd name="connsiteX6" fmla="*/ 802500 w 802500"/>
                <a:gd name="connsiteY6" fmla="*/ 241733 h 241733"/>
                <a:gd name="connsiteX7" fmla="*/ 800722 w 802500"/>
                <a:gd name="connsiteY7" fmla="*/ 241733 h 241733"/>
                <a:gd name="connsiteX8" fmla="*/ 797041 w 802500"/>
                <a:gd name="connsiteY8" fmla="*/ 240844 h 241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2500" h="241733">
                  <a:moveTo>
                    <a:pt x="0" y="0"/>
                  </a:moveTo>
                  <a:lnTo>
                    <a:pt x="35612" y="0"/>
                  </a:lnTo>
                  <a:lnTo>
                    <a:pt x="800850" y="231195"/>
                  </a:lnTo>
                  <a:lnTo>
                    <a:pt x="798437" y="233099"/>
                  </a:lnTo>
                  <a:cubicBezTo>
                    <a:pt x="798310" y="233214"/>
                    <a:pt x="798196" y="233328"/>
                    <a:pt x="798095" y="233442"/>
                  </a:cubicBezTo>
                  <a:cubicBezTo>
                    <a:pt x="796355" y="235372"/>
                    <a:pt x="796507" y="238343"/>
                    <a:pt x="798437" y="240082"/>
                  </a:cubicBezTo>
                  <a:cubicBezTo>
                    <a:pt x="799529" y="241136"/>
                    <a:pt x="800989" y="241733"/>
                    <a:pt x="802500" y="241733"/>
                  </a:cubicBezTo>
                  <a:lnTo>
                    <a:pt x="800722" y="241733"/>
                  </a:lnTo>
                  <a:lnTo>
                    <a:pt x="797041" y="240844"/>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31483" y="228021"/>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7157" y="-45212"/>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25613" y="-50037"/>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773" name="Freeform 772">
              <a:extLst>
                <a:ext uri="{FF2B5EF4-FFF2-40B4-BE49-F238E27FC236}">
                  <a16:creationId xmlns:a16="http://schemas.microsoft.com/office/drawing/2014/main" id="{933BA95F-42B0-929B-69A1-690B15D71E8F}"/>
                </a:ext>
              </a:extLst>
            </p:cNvPr>
            <p:cNvSpPr/>
            <p:nvPr/>
          </p:nvSpPr>
          <p:spPr>
            <a:xfrm>
              <a:off x="10803222" y="89626"/>
              <a:ext cx="1276793" cy="415944"/>
            </a:xfrm>
            <a:custGeom>
              <a:avLst/>
              <a:gdLst>
                <a:gd name="connsiteX0" fmla="*/ 7364 w 1276793"/>
                <a:gd name="connsiteY0" fmla="*/ 0 h 415944"/>
                <a:gd name="connsiteX1" fmla="*/ 1273238 w 1276793"/>
                <a:gd name="connsiteY1" fmla="*/ 404136 h 415944"/>
                <a:gd name="connsiteX2" fmla="*/ 1273238 w 1276793"/>
                <a:gd name="connsiteY2" fmla="*/ 411119 h 415944"/>
                <a:gd name="connsiteX3" fmla="*/ 1273238 w 1276793"/>
                <a:gd name="connsiteY3" fmla="*/ 412135 h 415944"/>
                <a:gd name="connsiteX4" fmla="*/ 1273238 w 1276793"/>
                <a:gd name="connsiteY4" fmla="*/ 413024 h 415944"/>
                <a:gd name="connsiteX5" fmla="*/ 1273873 w 1276793"/>
                <a:gd name="connsiteY5" fmla="*/ 413786 h 415944"/>
                <a:gd name="connsiteX6" fmla="*/ 1273873 w 1276793"/>
                <a:gd name="connsiteY6" fmla="*/ 414547 h 415944"/>
                <a:gd name="connsiteX7" fmla="*/ 1274635 w 1276793"/>
                <a:gd name="connsiteY7" fmla="*/ 414547 h 415944"/>
                <a:gd name="connsiteX8" fmla="*/ 1276793 w 1276793"/>
                <a:gd name="connsiteY8" fmla="*/ 415944 h 415944"/>
                <a:gd name="connsiteX9" fmla="*/ 0 w 1276793"/>
                <a:gd name="connsiteY9" fmla="*/ 8380 h 415944"/>
                <a:gd name="connsiteX10" fmla="*/ 2032 w 1276793"/>
                <a:gd name="connsiteY10" fmla="*/ 8380 h 415944"/>
                <a:gd name="connsiteX11" fmla="*/ 2044 w 1276793"/>
                <a:gd name="connsiteY11" fmla="*/ 8380 h 415944"/>
                <a:gd name="connsiteX12" fmla="*/ 7364 w 1276793"/>
                <a:gd name="connsiteY12" fmla="*/ 3555 h 4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6793" h="415944">
                  <a:moveTo>
                    <a:pt x="7364" y="0"/>
                  </a:moveTo>
                  <a:lnTo>
                    <a:pt x="1273238" y="404136"/>
                  </a:lnTo>
                  <a:lnTo>
                    <a:pt x="1273238" y="411119"/>
                  </a:lnTo>
                  <a:cubicBezTo>
                    <a:pt x="1273238" y="412135"/>
                    <a:pt x="1273238" y="411246"/>
                    <a:pt x="1273238" y="412135"/>
                  </a:cubicBezTo>
                  <a:cubicBezTo>
                    <a:pt x="1273238" y="413024"/>
                    <a:pt x="1273238" y="413024"/>
                    <a:pt x="1273238" y="413024"/>
                  </a:cubicBezTo>
                  <a:lnTo>
                    <a:pt x="1273873" y="413786"/>
                  </a:lnTo>
                  <a:lnTo>
                    <a:pt x="1273873" y="414547"/>
                  </a:lnTo>
                  <a:lnTo>
                    <a:pt x="1274635" y="414547"/>
                  </a:lnTo>
                  <a:lnTo>
                    <a:pt x="1276793" y="415944"/>
                  </a:lnTo>
                  <a:lnTo>
                    <a:pt x="0" y="8380"/>
                  </a:lnTo>
                  <a:cubicBezTo>
                    <a:pt x="673" y="8519"/>
                    <a:pt x="1359" y="8519"/>
                    <a:pt x="2032" y="8380"/>
                  </a:cubicBezTo>
                  <a:cubicBezTo>
                    <a:pt x="2032" y="8380"/>
                    <a:pt x="2044" y="8380"/>
                    <a:pt x="2044" y="8380"/>
                  </a:cubicBezTo>
                  <a:cubicBezTo>
                    <a:pt x="4850" y="8519"/>
                    <a:pt x="7225" y="6361"/>
                    <a:pt x="7364" y="3555"/>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75222" y="89754"/>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6333" y="88992"/>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7095" y="-10169"/>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72343" y="-44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74619" y="-7757"/>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15659" y="1046958"/>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804867" y="876188"/>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63347" y="7055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6395" y="7047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64363" y="7055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8426" y="715194"/>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54004" y="84012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54512" y="841272"/>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51592" y="83873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63347" y="705496"/>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65125" y="705544"/>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7538" y="705544"/>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9179" y="83746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50576" y="837971"/>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43338" y="841653"/>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54258" y="8406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53115" y="838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6645" y="837463"/>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7430" y="1283498"/>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8829" y="1549367"/>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8232" y="1559397"/>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33534" y="165754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23731" y="1513308"/>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8867" y="1653480"/>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20372" y="1411608"/>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20645" y="1414274"/>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9826" y="1413005"/>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22334" y="141795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20683" y="1303051"/>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92955" y="14533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95368" y="145668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94225" y="145465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94960" y="1302543"/>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91050" y="1452745"/>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93463" y="145388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85210" y="1456554"/>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94479" y="1454903"/>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9527" y="145223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30995" y="1451095"/>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8202" y="1550002"/>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9921" y="1409865"/>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83936" y="983729"/>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85332" y="1130249"/>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5716" y="100673"/>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74794" y="1027406"/>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80127" y="102918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5716" y="-2932"/>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60930" y="879489"/>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61437" y="881266"/>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8390" y="878727"/>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12" name="Freeform 811">
              <a:extLst>
                <a:ext uri="{FF2B5EF4-FFF2-40B4-BE49-F238E27FC236}">
                  <a16:creationId xmlns:a16="http://schemas.microsoft.com/office/drawing/2014/main" id="{50B8F123-EE23-99D3-DF8D-303C7DB6546B}"/>
                </a:ext>
              </a:extLst>
            </p:cNvPr>
            <p:cNvSpPr/>
            <p:nvPr/>
          </p:nvSpPr>
          <p:spPr>
            <a:xfrm>
              <a:off x="678430" y="-12696"/>
              <a:ext cx="3578310" cy="897391"/>
            </a:xfrm>
            <a:custGeom>
              <a:avLst/>
              <a:gdLst>
                <a:gd name="connsiteX0" fmla="*/ 0 w 3578310"/>
                <a:gd name="connsiteY0" fmla="*/ 0 h 897391"/>
                <a:gd name="connsiteX1" fmla="*/ 39959 w 3578310"/>
                <a:gd name="connsiteY1" fmla="*/ 0 h 897391"/>
                <a:gd name="connsiteX2" fmla="*/ 3578310 w 3578310"/>
                <a:gd name="connsiteY2" fmla="*/ 890788 h 897391"/>
                <a:gd name="connsiteX3" fmla="*/ 3577168 w 3578310"/>
                <a:gd name="connsiteY3" fmla="*/ 890788 h 897391"/>
                <a:gd name="connsiteX4" fmla="*/ 3575136 w 3578310"/>
                <a:gd name="connsiteY4" fmla="*/ 890788 h 897391"/>
                <a:gd name="connsiteX5" fmla="*/ 3573993 w 3578310"/>
                <a:gd name="connsiteY5" fmla="*/ 891423 h 897391"/>
                <a:gd name="connsiteX6" fmla="*/ 3566629 w 3578310"/>
                <a:gd name="connsiteY6" fmla="*/ 897391 h 897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78310" h="897391">
                  <a:moveTo>
                    <a:pt x="0" y="0"/>
                  </a:moveTo>
                  <a:lnTo>
                    <a:pt x="39959" y="0"/>
                  </a:lnTo>
                  <a:lnTo>
                    <a:pt x="3578310" y="890788"/>
                  </a:lnTo>
                  <a:lnTo>
                    <a:pt x="3577168" y="890788"/>
                  </a:lnTo>
                  <a:lnTo>
                    <a:pt x="3575136" y="890788"/>
                  </a:lnTo>
                  <a:lnTo>
                    <a:pt x="3573993" y="891423"/>
                  </a:lnTo>
                  <a:lnTo>
                    <a:pt x="3566629" y="897391"/>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8263" y="87783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6105" y="87745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61056" y="8806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9406" y="87898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50645" y="881647"/>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75526" y="877457"/>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9256" y="1332127"/>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74058" y="1257597"/>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60145" y="1458078"/>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71011" y="1155769"/>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71687" y="1158436"/>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505216" y="99947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70374" y="1155515"/>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71392" y="1000235"/>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71646" y="1162625"/>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54228" y="12277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54228" y="12296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52704" y="12261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504217" y="997483"/>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50927" y="1226033"/>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43436" y="1229537"/>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52704" y="1226363"/>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9276" y="12250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54228" y="1227760"/>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52653" y="1225220"/>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9479" y="1353076"/>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70319" y="1153023"/>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9109" y="2038698"/>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7636" y="2018257"/>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60507" y="2121480"/>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55605" y="19152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54405" y="1916810"/>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55303" y="1920111"/>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9714" y="2018510"/>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54334" y="1916175"/>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55350" y="1915413"/>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55300" y="2020288"/>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8017" y="1916810"/>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50708" y="1939156"/>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7256" y="193433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55097" y="1933061"/>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8145" y="1935347"/>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81024" y="1889258"/>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82675" y="1816633"/>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70283" y="1817395"/>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74498" y="1739183"/>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71496" y="1803174"/>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53395" y="1738040"/>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9213" y="33761"/>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7435" y="32619"/>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9496" y="915675"/>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73372" y="640029"/>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9333" y="505190"/>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64538" y="506714"/>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9524" y="17651"/>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22792" y="293917"/>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23300" y="295694"/>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20760" y="293155"/>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9237" y="292012"/>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21141" y="293409"/>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7205" y="29188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22919" y="29493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12507" y="296710"/>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61334" y="293663"/>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83199" y="337340"/>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84468" y="546581"/>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807" name="Freeform 806">
              <a:extLst>
                <a:ext uri="{FF2B5EF4-FFF2-40B4-BE49-F238E27FC236}">
                  <a16:creationId xmlns:a16="http://schemas.microsoft.com/office/drawing/2014/main" id="{2B053F69-4645-CC09-81FA-FEE8DA57DD97}"/>
                </a:ext>
              </a:extLst>
            </p:cNvPr>
            <p:cNvSpPr/>
            <p:nvPr/>
          </p:nvSpPr>
          <p:spPr>
            <a:xfrm>
              <a:off x="2014803" y="-12696"/>
              <a:ext cx="1865222" cy="563292"/>
            </a:xfrm>
            <a:custGeom>
              <a:avLst/>
              <a:gdLst>
                <a:gd name="connsiteX0" fmla="*/ 0 w 1865222"/>
                <a:gd name="connsiteY0" fmla="*/ 0 h 563292"/>
                <a:gd name="connsiteX1" fmla="*/ 34554 w 1865222"/>
                <a:gd name="connsiteY1" fmla="*/ 0 h 563292"/>
                <a:gd name="connsiteX2" fmla="*/ 1859128 w 1865222"/>
                <a:gd name="connsiteY2" fmla="*/ 551786 h 563292"/>
                <a:gd name="connsiteX3" fmla="*/ 1859128 w 1865222"/>
                <a:gd name="connsiteY3" fmla="*/ 558515 h 563292"/>
                <a:gd name="connsiteX4" fmla="*/ 1859191 w 1865222"/>
                <a:gd name="connsiteY4" fmla="*/ 558998 h 563292"/>
                <a:gd name="connsiteX5" fmla="*/ 1865222 w 1865222"/>
                <a:gd name="connsiteY5" fmla="*/ 563213 h 563292"/>
                <a:gd name="connsiteX6" fmla="*/ 1863444 w 1865222"/>
                <a:gd name="connsiteY6" fmla="*/ 563213 h 56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222" h="563292">
                  <a:moveTo>
                    <a:pt x="0" y="0"/>
                  </a:moveTo>
                  <a:lnTo>
                    <a:pt x="34554" y="0"/>
                  </a:lnTo>
                  <a:lnTo>
                    <a:pt x="1859128" y="551786"/>
                  </a:lnTo>
                  <a:lnTo>
                    <a:pt x="1859128" y="558515"/>
                  </a:lnTo>
                  <a:cubicBezTo>
                    <a:pt x="1859140" y="558680"/>
                    <a:pt x="1859166" y="558833"/>
                    <a:pt x="1859191" y="558998"/>
                  </a:cubicBezTo>
                  <a:cubicBezTo>
                    <a:pt x="1859686" y="561829"/>
                    <a:pt x="1862390" y="563708"/>
                    <a:pt x="1865222" y="563213"/>
                  </a:cubicBezTo>
                  <a:lnTo>
                    <a:pt x="1863444" y="563213"/>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805" name="Freeform 804">
              <a:extLst>
                <a:ext uri="{FF2B5EF4-FFF2-40B4-BE49-F238E27FC236}">
                  <a16:creationId xmlns:a16="http://schemas.microsoft.com/office/drawing/2014/main" id="{6A455F2E-C95D-C0C6-4699-32D861181A07}"/>
                </a:ext>
              </a:extLst>
            </p:cNvPr>
            <p:cNvSpPr/>
            <p:nvPr/>
          </p:nvSpPr>
          <p:spPr>
            <a:xfrm>
              <a:off x="3874057" y="-12696"/>
              <a:ext cx="10538" cy="563600"/>
            </a:xfrm>
            <a:custGeom>
              <a:avLst/>
              <a:gdLst>
                <a:gd name="connsiteX0" fmla="*/ 0 w 10538"/>
                <a:gd name="connsiteY0" fmla="*/ 0 h 563600"/>
                <a:gd name="connsiteX1" fmla="*/ 10538 w 10538"/>
                <a:gd name="connsiteY1" fmla="*/ 0 h 563600"/>
                <a:gd name="connsiteX2" fmla="*/ 10538 w 10538"/>
                <a:gd name="connsiteY2" fmla="*/ 558515 h 563600"/>
                <a:gd name="connsiteX3" fmla="*/ 10538 w 10538"/>
                <a:gd name="connsiteY3" fmla="*/ 559277 h 563600"/>
                <a:gd name="connsiteX4" fmla="*/ 9776 w 10538"/>
                <a:gd name="connsiteY4" fmla="*/ 560547 h 563600"/>
                <a:gd name="connsiteX5" fmla="*/ 8253 w 10538"/>
                <a:gd name="connsiteY5" fmla="*/ 562705 h 563600"/>
                <a:gd name="connsiteX6" fmla="*/ 5460 w 10538"/>
                <a:gd name="connsiteY6" fmla="*/ 563594 h 563600"/>
                <a:gd name="connsiteX7" fmla="*/ 5447 w 10538"/>
                <a:gd name="connsiteY7" fmla="*/ 563594 h 563600"/>
                <a:gd name="connsiteX8" fmla="*/ 0 w 10538"/>
                <a:gd name="connsiteY8" fmla="*/ 558642 h 56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63600">
                  <a:moveTo>
                    <a:pt x="0" y="0"/>
                  </a:moveTo>
                  <a:lnTo>
                    <a:pt x="10538" y="0"/>
                  </a:lnTo>
                  <a:lnTo>
                    <a:pt x="10538" y="558515"/>
                  </a:lnTo>
                  <a:cubicBezTo>
                    <a:pt x="10538" y="559277"/>
                    <a:pt x="10538" y="559277"/>
                    <a:pt x="10538" y="559277"/>
                  </a:cubicBezTo>
                  <a:cubicBezTo>
                    <a:pt x="10475" y="559785"/>
                    <a:pt x="10208" y="560255"/>
                    <a:pt x="9776" y="560547"/>
                  </a:cubicBezTo>
                  <a:cubicBezTo>
                    <a:pt x="9459" y="561385"/>
                    <a:pt x="8938" y="562134"/>
                    <a:pt x="8253" y="562705"/>
                  </a:cubicBezTo>
                  <a:cubicBezTo>
                    <a:pt x="7415" y="563239"/>
                    <a:pt x="6450" y="563556"/>
                    <a:pt x="5460" y="563594"/>
                  </a:cubicBezTo>
                  <a:cubicBezTo>
                    <a:pt x="5460" y="563594"/>
                    <a:pt x="5447" y="563594"/>
                    <a:pt x="5447" y="563594"/>
                  </a:cubicBezTo>
                  <a:cubicBezTo>
                    <a:pt x="2577" y="563734"/>
                    <a:pt x="139" y="561512"/>
                    <a:pt x="0" y="558642"/>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9412" y="1077164"/>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50022" y="925959"/>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50120" y="928371"/>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70992" y="1066258"/>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9406" y="927102"/>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50549" y="925324"/>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6070" y="1068289"/>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51565" y="926213"/>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9251" y="705163"/>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71401" y="869319"/>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9415" y="1993117"/>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32288" y="1284895"/>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32201" y="2121608"/>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61202" y="1762418"/>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72442" y="1763815"/>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34455" y="1653607"/>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33820" y="2121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8733" y="108060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9272" y="1078192"/>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25489" y="15586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24783" y="11856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54950" y="1184845"/>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6220" y="1246276"/>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14269" y="1198811"/>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5809" y="1144215"/>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14396" y="1095460"/>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51141" y="1145993"/>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24682" y="837096"/>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6460" y="83797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7221" y="839748"/>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7441" y="772710"/>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23031" y="83632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21762" y="83581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6429" y="840637"/>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25698" y="83733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6460" y="838352"/>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5914" y="835812"/>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6570" y="1592028"/>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50176" y="1181925"/>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33409" y="1048107"/>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13889" y="970651"/>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11984" y="969890"/>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14396" y="972429"/>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9434" y="843049"/>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51043" y="969382"/>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14269" y="971413"/>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11222" y="969382"/>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13381" y="970651"/>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75476" y="495174"/>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6276" y="81349"/>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8816" y="1372121"/>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15642" y="1166689"/>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8816" y="1166054"/>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104139" y="643457"/>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7740" y="2095706"/>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83621" y="1886338"/>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6765" y="1890401"/>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7075" y="1888496"/>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84256" y="1886300"/>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94185" y="213379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7836" y="2137986"/>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6470" y="213506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7359" y="213659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7976" y="1652845"/>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5962" y="2134431"/>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7359" y="21395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7613" y="21377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7105" y="2135955"/>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12136" y="2825894"/>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32931" y="2603574"/>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13914" y="2971398"/>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9884" y="250162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31153" y="250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31106" y="2505302"/>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103502" y="2869063"/>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30861" y="2500223"/>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9719" y="2501239"/>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8835" y="2870840"/>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33185" y="2501493"/>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25123" y="2340343"/>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9384" y="2724955"/>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104869" y="2721066"/>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7470" y="2340221"/>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9052" y="2743111"/>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8476" y="2840876"/>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85067" y="2740191"/>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32709" y="2320830"/>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10002687" y="2372748"/>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10614" y="2134414"/>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8074" y="2632904"/>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33010" y="2113154"/>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8167" y="355369"/>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6255" y="317787"/>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11168" y="515220"/>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6337" y="413520"/>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7786" y="527155"/>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9740" y="234750"/>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8598" y="23322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6820" y="232211"/>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9455" y="236782"/>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8439" y="395992"/>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6541" y="1273975"/>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7563" y="1369061"/>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7480" y="1997053"/>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7734" y="1937124"/>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55097" y="1932681"/>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7891" y="1935347"/>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6748" y="1933823"/>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83389" y="1882920"/>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64443" y="1908303"/>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70785" y="33761"/>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7359" y="152730"/>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60341" y="1814474"/>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64646" y="1248709"/>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62587" y="1114886"/>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8432" y="1114886"/>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8804" y="1080097"/>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8988" y="1082382"/>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9368" y="1016613"/>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9391" y="927610"/>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60976" y="1762926"/>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62284" y="1728391"/>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703400" y="1554955"/>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305022" y="971413"/>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15349" y="1184337"/>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6863" y="896376"/>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6407" y="643076"/>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34210" y="1541601"/>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9245" y="2365541"/>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80321" y="2740059"/>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64449" y="412631"/>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25425" y="491227"/>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87" name="Freeform 786">
              <a:extLst>
                <a:ext uri="{FF2B5EF4-FFF2-40B4-BE49-F238E27FC236}">
                  <a16:creationId xmlns:a16="http://schemas.microsoft.com/office/drawing/2014/main" id="{590AA2E1-0474-EB08-6589-3593E4C77CB1}"/>
                </a:ext>
              </a:extLst>
            </p:cNvPr>
            <p:cNvSpPr/>
            <p:nvPr/>
          </p:nvSpPr>
          <p:spPr>
            <a:xfrm>
              <a:off x="8100642" y="-12696"/>
              <a:ext cx="849448" cy="254177"/>
            </a:xfrm>
            <a:custGeom>
              <a:avLst/>
              <a:gdLst>
                <a:gd name="connsiteX0" fmla="*/ 0 w 849448"/>
                <a:gd name="connsiteY0" fmla="*/ 0 h 254177"/>
                <a:gd name="connsiteX1" fmla="*/ 34179 w 849448"/>
                <a:gd name="connsiteY1" fmla="*/ 0 h 254177"/>
                <a:gd name="connsiteX2" fmla="*/ 847575 w 849448"/>
                <a:gd name="connsiteY2" fmla="*/ 245922 h 254177"/>
                <a:gd name="connsiteX3" fmla="*/ 848591 w 849448"/>
                <a:gd name="connsiteY3" fmla="*/ 245922 h 254177"/>
                <a:gd name="connsiteX4" fmla="*/ 849352 w 849448"/>
                <a:gd name="connsiteY4" fmla="*/ 245922 h 254177"/>
                <a:gd name="connsiteX5" fmla="*/ 849352 w 849448"/>
                <a:gd name="connsiteY5" fmla="*/ 246684 h 254177"/>
                <a:gd name="connsiteX6" fmla="*/ 849352 w 849448"/>
                <a:gd name="connsiteY6" fmla="*/ 247446 h 254177"/>
                <a:gd name="connsiteX7" fmla="*/ 849352 w 849448"/>
                <a:gd name="connsiteY7" fmla="*/ 248335 h 254177"/>
                <a:gd name="connsiteX8" fmla="*/ 849352 w 849448"/>
                <a:gd name="connsiteY8" fmla="*/ 249097 h 254177"/>
                <a:gd name="connsiteX9" fmla="*/ 849352 w 849448"/>
                <a:gd name="connsiteY9" fmla="*/ 250747 h 254177"/>
                <a:gd name="connsiteX10" fmla="*/ 844273 w 849448"/>
                <a:gd name="connsiteY10" fmla="*/ 254175 h 254177"/>
                <a:gd name="connsiteX11" fmla="*/ 842623 w 849448"/>
                <a:gd name="connsiteY11" fmla="*/ 254175 h 254177"/>
                <a:gd name="connsiteX12" fmla="*/ 838814 w 849448"/>
                <a:gd name="connsiteY12" fmla="*/ 253033 h 254177"/>
                <a:gd name="connsiteX13" fmla="*/ 835385 w 849448"/>
                <a:gd name="connsiteY13" fmla="*/ 252398 h 25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49448" h="254177">
                  <a:moveTo>
                    <a:pt x="0" y="0"/>
                  </a:moveTo>
                  <a:lnTo>
                    <a:pt x="34179" y="0"/>
                  </a:lnTo>
                  <a:lnTo>
                    <a:pt x="847575" y="245922"/>
                  </a:lnTo>
                  <a:lnTo>
                    <a:pt x="848591" y="245922"/>
                  </a:lnTo>
                  <a:lnTo>
                    <a:pt x="849352" y="245922"/>
                  </a:lnTo>
                  <a:lnTo>
                    <a:pt x="849352" y="246684"/>
                  </a:lnTo>
                  <a:lnTo>
                    <a:pt x="849352" y="247446"/>
                  </a:lnTo>
                  <a:cubicBezTo>
                    <a:pt x="849403" y="247738"/>
                    <a:pt x="849403" y="248043"/>
                    <a:pt x="849352" y="248335"/>
                  </a:cubicBezTo>
                  <a:cubicBezTo>
                    <a:pt x="849352" y="249097"/>
                    <a:pt x="849352" y="249097"/>
                    <a:pt x="849352" y="249097"/>
                  </a:cubicBezTo>
                  <a:cubicBezTo>
                    <a:pt x="849480" y="249643"/>
                    <a:pt x="849480" y="250201"/>
                    <a:pt x="849352" y="250747"/>
                  </a:cubicBezTo>
                  <a:cubicBezTo>
                    <a:pt x="848577" y="252868"/>
                    <a:pt x="846534" y="254251"/>
                    <a:pt x="844273" y="254175"/>
                  </a:cubicBezTo>
                  <a:lnTo>
                    <a:pt x="842623" y="254175"/>
                  </a:lnTo>
                  <a:lnTo>
                    <a:pt x="838814" y="253033"/>
                  </a:lnTo>
                  <a:lnTo>
                    <a:pt x="835385" y="252398"/>
                  </a:ln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7359" y="49251"/>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61519" y="1759745"/>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6070" y="1096476"/>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303604" y="1202620"/>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6951" y="1679889"/>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814" name="Freeform 813">
              <a:extLst>
                <a:ext uri="{FF2B5EF4-FFF2-40B4-BE49-F238E27FC236}">
                  <a16:creationId xmlns:a16="http://schemas.microsoft.com/office/drawing/2014/main" id="{EC028D00-36CF-FFB5-08EF-4C1A78592E51}"/>
                </a:ext>
              </a:extLst>
            </p:cNvPr>
            <p:cNvSpPr/>
            <p:nvPr userDrawn="1"/>
          </p:nvSpPr>
          <p:spPr>
            <a:xfrm>
              <a:off x="4127359" y="-12695"/>
              <a:ext cx="10792" cy="66581"/>
            </a:xfrm>
            <a:custGeom>
              <a:avLst/>
              <a:gdLst>
                <a:gd name="connsiteX0" fmla="*/ 0 w 10792"/>
                <a:gd name="connsiteY0" fmla="*/ 0 h 66581"/>
                <a:gd name="connsiteX1" fmla="*/ 10792 w 10792"/>
                <a:gd name="connsiteY1" fmla="*/ 0 h 66581"/>
                <a:gd name="connsiteX2" fmla="*/ 10792 w 10792"/>
                <a:gd name="connsiteY2" fmla="*/ 61947 h 66581"/>
                <a:gd name="connsiteX3" fmla="*/ 6221 w 10792"/>
                <a:gd name="connsiteY3" fmla="*/ 66518 h 66581"/>
                <a:gd name="connsiteX4" fmla="*/ 0 w 10792"/>
                <a:gd name="connsiteY4" fmla="*/ 61947 h 66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2" h="66581">
                  <a:moveTo>
                    <a:pt x="0" y="0"/>
                  </a:moveTo>
                  <a:lnTo>
                    <a:pt x="10792" y="0"/>
                  </a:lnTo>
                  <a:lnTo>
                    <a:pt x="10792" y="61947"/>
                  </a:lnTo>
                  <a:cubicBezTo>
                    <a:pt x="10424" y="64309"/>
                    <a:pt x="8583" y="66150"/>
                    <a:pt x="6221" y="66518"/>
                  </a:cubicBezTo>
                  <a:cubicBezTo>
                    <a:pt x="3251" y="66975"/>
                    <a:pt x="457" y="64931"/>
                    <a:pt x="0" y="61947"/>
                  </a:cubicBezTo>
                  <a:close/>
                </a:path>
              </a:pathLst>
            </a:custGeom>
            <a:solidFill>
              <a:srgbClr val="000000"/>
            </a:solidFill>
            <a:ln w="12690" cap="flat">
              <a:noFill/>
              <a:prstDash val="solid"/>
              <a:miter/>
            </a:ln>
          </p:spPr>
          <p:txBody>
            <a:bodyPr wrap="square" rtlCol="0" anchor="ctr">
              <a:noAutofit/>
            </a:bodyP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901841" y="924816"/>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303604" y="1019978"/>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303604" y="1094507"/>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31850" y="1561985"/>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50338" y="1649749"/>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5914" y="943178"/>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9263" y="1042989"/>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53D02-2436-9F7B-F153-53503E4FEF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76DC69-E1C5-74F2-5590-CB8FE58CD1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8AC628-2E23-EF23-D289-88DBE82A0EE4}"/>
              </a:ext>
            </a:extLst>
          </p:cNvPr>
          <p:cNvSpPr>
            <a:spLocks noGrp="1"/>
          </p:cNvSpPr>
          <p:nvPr>
            <p:ph type="dt" sz="half" idx="10"/>
          </p:nvPr>
        </p:nvSpPr>
        <p:spPr/>
        <p:txBody>
          <a:bodyPr/>
          <a:lstStyle/>
          <a:p>
            <a:fld id="{B61BEF0D-F0BB-DE4B-95CE-6DB70DBA9567}" type="datetimeFigureOut">
              <a:rPr lang="en-US" smtClean="0"/>
              <a:pPr/>
              <a:t>22-Jan-25</a:t>
            </a:fld>
            <a:endParaRPr lang="en-US" dirty="0"/>
          </a:p>
        </p:txBody>
      </p:sp>
      <p:sp>
        <p:nvSpPr>
          <p:cNvPr id="5" name="Footer Placeholder 4">
            <a:extLst>
              <a:ext uri="{FF2B5EF4-FFF2-40B4-BE49-F238E27FC236}">
                <a16:creationId xmlns:a16="http://schemas.microsoft.com/office/drawing/2014/main" id="{4EB7F2B2-CE5E-06A4-B32F-59AC5CC998D7}"/>
              </a:ext>
            </a:extLst>
          </p:cNvPr>
          <p:cNvSpPr>
            <a:spLocks noGrp="1"/>
          </p:cNvSpPr>
          <p:nvPr>
            <p:ph type="ftr" sz="quarter" idx="11"/>
          </p:nvPr>
        </p:nvSpPr>
        <p:spPr/>
        <p:txBody>
          <a:bodyPr/>
          <a:lstStyle/>
          <a:p>
            <a:r>
              <a:rPr lang="en-US"/>
              <a:t>Presentation Title</a:t>
            </a:r>
            <a:endParaRPr lang="en-US" dirty="0"/>
          </a:p>
        </p:txBody>
      </p:sp>
      <p:sp>
        <p:nvSpPr>
          <p:cNvPr id="6" name="Slide Number Placeholder 5">
            <a:extLst>
              <a:ext uri="{FF2B5EF4-FFF2-40B4-BE49-F238E27FC236}">
                <a16:creationId xmlns:a16="http://schemas.microsoft.com/office/drawing/2014/main" id="{D288CA92-BD86-6AED-6079-7EF0D57C9352}"/>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999332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9DF8D-D807-035A-5197-35CF6A5F0D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9680B4-ACB8-57A0-10DB-B6D2ADCE88C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FA3E18-97B1-6848-1941-52A71926BC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E2F801-0BBB-29D4-57D8-6DEEE219686B}"/>
              </a:ext>
            </a:extLst>
          </p:cNvPr>
          <p:cNvSpPr>
            <a:spLocks noGrp="1"/>
          </p:cNvSpPr>
          <p:nvPr>
            <p:ph type="dt" sz="half" idx="10"/>
          </p:nvPr>
        </p:nvSpPr>
        <p:spPr/>
        <p:txBody>
          <a:bodyPr/>
          <a:lstStyle/>
          <a:p>
            <a:fld id="{EB712588-04B1-427B-82EE-E8DB90309F08}" type="datetimeFigureOut">
              <a:rPr lang="en-US" smtClean="0"/>
              <a:t>22-Jan-25</a:t>
            </a:fld>
            <a:endParaRPr lang="en-US" dirty="0"/>
          </a:p>
        </p:txBody>
      </p:sp>
      <p:sp>
        <p:nvSpPr>
          <p:cNvPr id="6" name="Footer Placeholder 5">
            <a:extLst>
              <a:ext uri="{FF2B5EF4-FFF2-40B4-BE49-F238E27FC236}">
                <a16:creationId xmlns:a16="http://schemas.microsoft.com/office/drawing/2014/main" id="{D52A333D-9DEE-515D-EFD6-47DFF0F45968}"/>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ACE70713-51A3-FE13-5784-DFC305D32F44}"/>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791221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06223-C7C2-E69C-59BC-5E157E1DCE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1E84796-B7F5-FD18-6120-25D4E379D4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36C84F-F4A3-C08F-CB9C-C0003A1FFB0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43ED21-4086-59B9-9963-5CFD42717C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CF96BD1-7FB8-D066-3610-EC63A365662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978806-1C12-9E44-6BEA-F6AF87A33B8D}"/>
              </a:ext>
            </a:extLst>
          </p:cNvPr>
          <p:cNvSpPr>
            <a:spLocks noGrp="1"/>
          </p:cNvSpPr>
          <p:nvPr>
            <p:ph type="dt" sz="half" idx="10"/>
          </p:nvPr>
        </p:nvSpPr>
        <p:spPr/>
        <p:txBody>
          <a:bodyPr/>
          <a:lstStyle/>
          <a:p>
            <a:fld id="{B61BEF0D-F0BB-DE4B-95CE-6DB70DBA9567}" type="datetimeFigureOut">
              <a:rPr lang="en-US" smtClean="0"/>
              <a:pPr/>
              <a:t>22-Jan-25</a:t>
            </a:fld>
            <a:endParaRPr lang="en-US" dirty="0"/>
          </a:p>
        </p:txBody>
      </p:sp>
      <p:sp>
        <p:nvSpPr>
          <p:cNvPr id="8" name="Footer Placeholder 7">
            <a:extLst>
              <a:ext uri="{FF2B5EF4-FFF2-40B4-BE49-F238E27FC236}">
                <a16:creationId xmlns:a16="http://schemas.microsoft.com/office/drawing/2014/main" id="{0EA8B185-F1FC-0219-D346-DD8A58EB6878}"/>
              </a:ext>
            </a:extLst>
          </p:cNvPr>
          <p:cNvSpPr>
            <a:spLocks noGrp="1"/>
          </p:cNvSpPr>
          <p:nvPr>
            <p:ph type="ftr" sz="quarter" idx="11"/>
          </p:nvPr>
        </p:nvSpPr>
        <p:spPr/>
        <p:txBody>
          <a:bodyPr/>
          <a:lstStyle/>
          <a:p>
            <a:r>
              <a:rPr lang="en-US"/>
              <a:t>Presentation Title</a:t>
            </a:r>
            <a:endParaRPr lang="en-US" dirty="0"/>
          </a:p>
        </p:txBody>
      </p:sp>
      <p:sp>
        <p:nvSpPr>
          <p:cNvPr id="9" name="Slide Number Placeholder 8">
            <a:extLst>
              <a:ext uri="{FF2B5EF4-FFF2-40B4-BE49-F238E27FC236}">
                <a16:creationId xmlns:a16="http://schemas.microsoft.com/office/drawing/2014/main" id="{5696E782-3F69-9980-EAD6-91E0D34DFD33}"/>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225391727"/>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C788E-78B8-E45A-E252-DB96087489D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D10424-7501-CE32-BE99-9C754FAD8506}"/>
              </a:ext>
            </a:extLst>
          </p:cNvPr>
          <p:cNvSpPr>
            <a:spLocks noGrp="1"/>
          </p:cNvSpPr>
          <p:nvPr>
            <p:ph type="dt" sz="half" idx="10"/>
          </p:nvPr>
        </p:nvSpPr>
        <p:spPr/>
        <p:txBody>
          <a:bodyPr/>
          <a:lstStyle/>
          <a:p>
            <a:fld id="{B61BEF0D-F0BB-DE4B-95CE-6DB70DBA9567}" type="datetimeFigureOut">
              <a:rPr lang="en-US" smtClean="0"/>
              <a:pPr/>
              <a:t>22-Jan-25</a:t>
            </a:fld>
            <a:endParaRPr lang="en-US" dirty="0"/>
          </a:p>
        </p:txBody>
      </p:sp>
      <p:sp>
        <p:nvSpPr>
          <p:cNvPr id="4" name="Footer Placeholder 3">
            <a:extLst>
              <a:ext uri="{FF2B5EF4-FFF2-40B4-BE49-F238E27FC236}">
                <a16:creationId xmlns:a16="http://schemas.microsoft.com/office/drawing/2014/main" id="{36C88B0B-19DA-78E4-6834-81DC450D4870}"/>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3CE9BF1E-B4BA-36EE-9B6F-30A2DA0269D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68736352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427557-1040-4353-8814-10227D1E7615}"/>
              </a:ext>
            </a:extLst>
          </p:cNvPr>
          <p:cNvSpPr>
            <a:spLocks noGrp="1"/>
          </p:cNvSpPr>
          <p:nvPr>
            <p:ph type="dt" sz="half" idx="10"/>
          </p:nvPr>
        </p:nvSpPr>
        <p:spPr/>
        <p:txBody>
          <a:bodyPr/>
          <a:lstStyle/>
          <a:p>
            <a:fld id="{B61BEF0D-F0BB-DE4B-95CE-6DB70DBA9567}" type="datetimeFigureOut">
              <a:rPr lang="en-US" smtClean="0"/>
              <a:pPr/>
              <a:t>22-Jan-25</a:t>
            </a:fld>
            <a:endParaRPr lang="en-US" dirty="0"/>
          </a:p>
        </p:txBody>
      </p:sp>
      <p:sp>
        <p:nvSpPr>
          <p:cNvPr id="3" name="Footer Placeholder 2">
            <a:extLst>
              <a:ext uri="{FF2B5EF4-FFF2-40B4-BE49-F238E27FC236}">
                <a16:creationId xmlns:a16="http://schemas.microsoft.com/office/drawing/2014/main" id="{5B48BEDA-D500-3E74-11A2-F254069A422B}"/>
              </a:ext>
            </a:extLst>
          </p:cNvPr>
          <p:cNvSpPr>
            <a:spLocks noGrp="1"/>
          </p:cNvSpPr>
          <p:nvPr>
            <p:ph type="ftr" sz="quarter" idx="11"/>
          </p:nvPr>
        </p:nvSpPr>
        <p:spPr/>
        <p:txBody>
          <a:bodyPr/>
          <a:lstStyle/>
          <a:p>
            <a:r>
              <a:rPr lang="en-US"/>
              <a:t>Presentation Title</a:t>
            </a:r>
            <a:endParaRPr lang="en-US" dirty="0"/>
          </a:p>
        </p:txBody>
      </p:sp>
      <p:sp>
        <p:nvSpPr>
          <p:cNvPr id="4" name="Slide Number Placeholder 3">
            <a:extLst>
              <a:ext uri="{FF2B5EF4-FFF2-40B4-BE49-F238E27FC236}">
                <a16:creationId xmlns:a16="http://schemas.microsoft.com/office/drawing/2014/main" id="{24EC4F93-4EA1-A86F-628E-42A5C4EC259B}"/>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40918696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1F6D56-AE17-4A85-027F-EF932D5694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DC4EAF-48DA-9D5E-494A-27A07C9D5E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983D70-B2E6-967D-D243-E59F3D892B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6747E4-2F0B-1F52-676F-7A14514C61A1}"/>
              </a:ext>
            </a:extLst>
          </p:cNvPr>
          <p:cNvSpPr>
            <a:spLocks noGrp="1"/>
          </p:cNvSpPr>
          <p:nvPr>
            <p:ph type="dt" sz="half" idx="10"/>
          </p:nvPr>
        </p:nvSpPr>
        <p:spPr/>
        <p:txBody>
          <a:bodyPr/>
          <a:lstStyle/>
          <a:p>
            <a:fld id="{42A54C80-263E-416B-A8E0-580EDEADCBDC}" type="datetimeFigureOut">
              <a:rPr lang="en-US" smtClean="0"/>
              <a:t>22-Jan-25</a:t>
            </a:fld>
            <a:endParaRPr lang="en-US" dirty="0"/>
          </a:p>
        </p:txBody>
      </p:sp>
      <p:sp>
        <p:nvSpPr>
          <p:cNvPr id="6" name="Footer Placeholder 5">
            <a:extLst>
              <a:ext uri="{FF2B5EF4-FFF2-40B4-BE49-F238E27FC236}">
                <a16:creationId xmlns:a16="http://schemas.microsoft.com/office/drawing/2014/main" id="{13819281-80C9-7AFA-F248-D11D66BFD40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9B5B0E11-F8DE-2F60-2602-259BDE385938}"/>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71281060"/>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E0DB3-D4C6-2429-FD9C-88E30DD352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F080386-DB59-B70B-36F8-4F76D7FEA7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4C92235-08B3-FF7B-3B1D-01623DDDCF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2FABA5-70DF-50ED-6412-BC31127A8BC8}"/>
              </a:ext>
            </a:extLst>
          </p:cNvPr>
          <p:cNvSpPr>
            <a:spLocks noGrp="1"/>
          </p:cNvSpPr>
          <p:nvPr>
            <p:ph type="dt" sz="half" idx="10"/>
          </p:nvPr>
        </p:nvSpPr>
        <p:spPr/>
        <p:txBody>
          <a:bodyPr/>
          <a:lstStyle/>
          <a:p>
            <a:fld id="{B61BEF0D-F0BB-DE4B-95CE-6DB70DBA9567}" type="datetimeFigureOut">
              <a:rPr lang="en-US" smtClean="0"/>
              <a:pPr/>
              <a:t>22-Jan-25</a:t>
            </a:fld>
            <a:endParaRPr lang="en-US" dirty="0"/>
          </a:p>
        </p:txBody>
      </p:sp>
      <p:sp>
        <p:nvSpPr>
          <p:cNvPr id="6" name="Footer Placeholder 5">
            <a:extLst>
              <a:ext uri="{FF2B5EF4-FFF2-40B4-BE49-F238E27FC236}">
                <a16:creationId xmlns:a16="http://schemas.microsoft.com/office/drawing/2014/main" id="{56553215-2C72-1ADB-919A-637686EB7066}"/>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E04F1BA9-7428-AAE9-98C4-33B61727FC64}"/>
              </a:ext>
            </a:extLst>
          </p:cNvPr>
          <p:cNvSpPr>
            <a:spLocks noGrp="1"/>
          </p:cNvSpPr>
          <p:nvPr>
            <p:ph type="sldNum" sz="quarter" idx="12"/>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560321721"/>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B0C95B-84D6-4464-3CD9-A5B6E287BD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E81978-6DC3-B424-B127-811AF7C9C1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763C99-07B0-0F9F-C1F3-793798F384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1BEF0D-F0BB-DE4B-95CE-6DB70DBA9567}" type="datetimeFigureOut">
              <a:rPr lang="en-US" smtClean="0"/>
              <a:pPr/>
              <a:t>22-Jan-25</a:t>
            </a:fld>
            <a:endParaRPr lang="en-US" dirty="0"/>
          </a:p>
        </p:txBody>
      </p:sp>
      <p:sp>
        <p:nvSpPr>
          <p:cNvPr id="5" name="Footer Placeholder 4">
            <a:extLst>
              <a:ext uri="{FF2B5EF4-FFF2-40B4-BE49-F238E27FC236}">
                <a16:creationId xmlns:a16="http://schemas.microsoft.com/office/drawing/2014/main" id="{4A54B11E-C22F-9667-717C-839F9D556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FC81330E-016A-0B5D-E457-EA3ADABC95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75846145"/>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 id="2147483988" r:id="rId12"/>
    <p:sldLayoutId id="2147483989"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696" r:id="rId22"/>
    <p:sldLayoutId id="2147483701" r:id="rId23"/>
    <p:sldLayoutId id="2147483651" r:id="rId2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pos="1920">
          <p15:clr>
            <a:srgbClr val="F26B43"/>
          </p15:clr>
        </p15:guide>
        <p15:guide id="3" pos="5760">
          <p15:clr>
            <a:srgbClr val="F26B43"/>
          </p15:clr>
        </p15:guide>
        <p15:guide id="4" pos="7104">
          <p15:clr>
            <a:srgbClr val="C35EA4"/>
          </p15:clr>
        </p15:guide>
        <p15:guide id="5" pos="576">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Layout" Target="../slideLayouts/slideLayout20.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0.xml"/><Relationship Id="rId1" Type="http://schemas.openxmlformats.org/officeDocument/2006/relationships/tags" Target="../tags/tag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slideLayout" Target="../slideLayouts/slideLayout15.xml"/><Relationship Id="rId1" Type="http://schemas.openxmlformats.org/officeDocument/2006/relationships/tags" Target="../tags/tag5.xml"/><Relationship Id="rId5" Type="http://schemas.openxmlformats.org/officeDocument/2006/relationships/image" Target="../media/image17.jpe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17.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1.jpg"/><Relationship Id="rId7" Type="http://schemas.openxmlformats.org/officeDocument/2006/relationships/diagramColors" Target="../diagrams/colors1.xml"/><Relationship Id="rId2" Type="http://schemas.openxmlformats.org/officeDocument/2006/relationships/slideLayout" Target="../slideLayouts/slideLayout5.xml"/><Relationship Id="rId1" Type="http://schemas.openxmlformats.org/officeDocument/2006/relationships/tags" Target="../tags/tag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E0BCE3-7A85-71CE-E027-A8E454AF1454}"/>
              </a:ext>
            </a:extLst>
          </p:cNvPr>
          <p:cNvSpPr>
            <a:spLocks noGrp="1"/>
          </p:cNvSpPr>
          <p:nvPr>
            <p:ph type="ctrTitle"/>
          </p:nvPr>
        </p:nvSpPr>
        <p:spPr>
          <a:xfrm>
            <a:off x="5692140" y="1234440"/>
            <a:ext cx="5600700" cy="1417320"/>
          </a:xfrm>
        </p:spPr>
        <p:txBody>
          <a:bodyPr>
            <a:noAutofit/>
          </a:bodyPr>
          <a:lstStyle/>
          <a:p>
            <a:r>
              <a:rPr lang="en-US" sz="9600" dirty="0"/>
              <a:t>Welcome</a:t>
            </a:r>
          </a:p>
        </p:txBody>
      </p:sp>
    </p:spTree>
    <p:custDataLst>
      <p:tags r:id="rId1"/>
    </p:custDataLst>
    <p:extLst>
      <p:ext uri="{BB962C8B-B14F-4D97-AF65-F5344CB8AC3E}">
        <p14:creationId xmlns:p14="http://schemas.microsoft.com/office/powerpoint/2010/main" val="954410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732">
        <p15:prstTrans prst="curtains"/>
      </p:transition>
    </mc:Choice>
    <mc:Fallback xmlns="">
      <p:transition spd="slow" advTm="2732">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216">
                                          <p:stCondLst>
                                            <p:cond delay="0"/>
                                          </p:stCondLst>
                                        </p:cTn>
                                        <p:tgtEl>
                                          <p:spTgt spid="3"/>
                                        </p:tgtEl>
                                      </p:cBhvr>
                                    </p:animEffect>
                                    <p:anim calcmode="lin" valueType="num">
                                      <p:cBhvr>
                                        <p:cTn id="8" dur="673"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245"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245" tmFilter="0, 0; 0.125,0.2665; 0.25,0.4; 0.375,0.465; 0.5,0.5;  0.625,0.535; 0.75,0.6; 0.875,0.7335; 1,1">
                                          <p:stCondLst>
                                            <p:cond delay="245"/>
                                          </p:stCondLst>
                                        </p:cTn>
                                        <p:tgtEl>
                                          <p:spTgt spid="3"/>
                                        </p:tgtEl>
                                        <p:attrNameLst>
                                          <p:attrName>ppt_y</p:attrName>
                                        </p:attrNameLst>
                                      </p:cBhvr>
                                      <p:tavLst>
                                        <p:tav tm="0" fmla="#ppt_y-sin(pi*$)/9">
                                          <p:val>
                                            <p:fltVal val="0"/>
                                          </p:val>
                                        </p:tav>
                                        <p:tav tm="100000">
                                          <p:val>
                                            <p:fltVal val="1"/>
                                          </p:val>
                                        </p:tav>
                                      </p:tavLst>
                                    </p:anim>
                                    <p:anim calcmode="lin" valueType="num">
                                      <p:cBhvr>
                                        <p:cTn id="11" dur="2" tmFilter="0, 0; 0.125,0.2665; 0.25,0.4; 0.375,0.465; 0.5,0.5;  0.625,0.535; 0.75,0.6; 0.875,0.7335; 1,1">
                                          <p:stCondLst>
                                            <p:cond delay="490"/>
                                          </p:stCondLst>
                                        </p:cTn>
                                        <p:tgtEl>
                                          <p:spTgt spid="3"/>
                                        </p:tgtEl>
                                        <p:attrNameLst>
                                          <p:attrName>ppt_y</p:attrName>
                                        </p:attrNameLst>
                                      </p:cBhvr>
                                      <p:tavLst>
                                        <p:tav tm="0" fmla="#ppt_y-sin(pi*$)/27">
                                          <p:val>
                                            <p:fltVal val="0"/>
                                          </p:val>
                                        </p:tav>
                                        <p:tav tm="100000">
                                          <p:val>
                                            <p:fltVal val="1"/>
                                          </p:val>
                                        </p:tav>
                                      </p:tavLst>
                                    </p:anim>
                                    <p:anim calcmode="lin" valueType="num">
                                      <p:cBhvr>
                                        <p:cTn id="12" dur="1" tmFilter="0, 0; 0.125,0.2665; 0.25,0.4; 0.375,0.465; 0.5,0.5;  0.625,0.535; 0.75,0.6; 0.875,0.7335; 1,1">
                                          <p:stCondLst>
                                            <p:cond delay="749"/>
                                          </p:stCondLst>
                                        </p:cTn>
                                        <p:tgtEl>
                                          <p:spTgt spid="3"/>
                                        </p:tgtEl>
                                        <p:attrNameLst>
                                          <p:attrName>ppt_y</p:attrName>
                                        </p:attrNameLst>
                                      </p:cBhvr>
                                      <p:tavLst>
                                        <p:tav tm="0" fmla="#ppt_y-sin(pi*$)/81">
                                          <p:val>
                                            <p:fltVal val="0"/>
                                          </p:val>
                                        </p:tav>
                                        <p:tav tm="100000">
                                          <p:val>
                                            <p:fltVal val="1"/>
                                          </p:val>
                                        </p:tav>
                                      </p:tavLst>
                                    </p:anim>
                                    <p:animScale>
                                      <p:cBhvr>
                                        <p:cTn id="13" dur="1">
                                          <p:stCondLst>
                                            <p:cond delay="239"/>
                                          </p:stCondLst>
                                        </p:cTn>
                                        <p:tgtEl>
                                          <p:spTgt spid="3"/>
                                        </p:tgtEl>
                                      </p:cBhvr>
                                      <p:to x="100000" y="60000"/>
                                    </p:animScale>
                                    <p:animScale>
                                      <p:cBhvr>
                                        <p:cTn id="14" dur="1" decel="50000">
                                          <p:stCondLst>
                                            <p:cond delay="251"/>
                                          </p:stCondLst>
                                        </p:cTn>
                                        <p:tgtEl>
                                          <p:spTgt spid="3"/>
                                        </p:tgtEl>
                                      </p:cBhvr>
                                      <p:to x="100000" y="100000"/>
                                    </p:animScale>
                                    <p:animScale>
                                      <p:cBhvr>
                                        <p:cTn id="15" dur="1">
                                          <p:stCondLst>
                                            <p:cond delay="484"/>
                                          </p:stCondLst>
                                        </p:cTn>
                                        <p:tgtEl>
                                          <p:spTgt spid="3"/>
                                        </p:tgtEl>
                                      </p:cBhvr>
                                      <p:to x="100000" y="80000"/>
                                    </p:animScale>
                                    <p:animScale>
                                      <p:cBhvr>
                                        <p:cTn id="16" dur="1" decel="50000">
                                          <p:stCondLst>
                                            <p:cond delay="493"/>
                                          </p:stCondLst>
                                        </p:cTn>
                                        <p:tgtEl>
                                          <p:spTgt spid="3"/>
                                        </p:tgtEl>
                                      </p:cBhvr>
                                      <p:to x="100000" y="100000"/>
                                    </p:animScale>
                                    <p:animScale>
                                      <p:cBhvr>
                                        <p:cTn id="17" dur="1">
                                          <p:stCondLst>
                                            <p:cond delay="749"/>
                                          </p:stCondLst>
                                        </p:cTn>
                                        <p:tgtEl>
                                          <p:spTgt spid="3"/>
                                        </p:tgtEl>
                                      </p:cBhvr>
                                      <p:to x="100000" y="90000"/>
                                    </p:animScale>
                                    <p:animScale>
                                      <p:cBhvr>
                                        <p:cTn id="18" dur="1" decel="50000">
                                          <p:stCondLst>
                                            <p:cond delay="749"/>
                                          </p:stCondLst>
                                        </p:cTn>
                                        <p:tgtEl>
                                          <p:spTgt spid="3"/>
                                        </p:tgtEl>
                                      </p:cBhvr>
                                      <p:to x="100000" y="100000"/>
                                    </p:animScale>
                                    <p:animScale>
                                      <p:cBhvr>
                                        <p:cTn id="19" dur="1">
                                          <p:stCondLst>
                                            <p:cond delay="749"/>
                                          </p:stCondLst>
                                        </p:cTn>
                                        <p:tgtEl>
                                          <p:spTgt spid="3"/>
                                        </p:tgtEl>
                                      </p:cBhvr>
                                      <p:to x="100000" y="95000"/>
                                    </p:animScale>
                                    <p:animScale>
                                      <p:cBhvr>
                                        <p:cTn id="20" dur="1" decel="50000">
                                          <p:stCondLst>
                                            <p:cond delay="749"/>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721AA66-E6B7-EEAE-6F1D-968A1BB06B98}"/>
              </a:ext>
            </a:extLst>
          </p:cNvPr>
          <p:cNvPicPr>
            <a:picLocks noChangeAspect="1"/>
          </p:cNvPicPr>
          <p:nvPr/>
        </p:nvPicPr>
        <p:blipFill>
          <a:blip r:embed="rId3"/>
          <a:srcRect l="10171" r="10518"/>
          <a:stretch/>
        </p:blipFill>
        <p:spPr>
          <a:xfrm>
            <a:off x="2377572" y="10"/>
            <a:ext cx="966964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A9C5DD-6B55-DF45-4C6B-6B767B71B1F8}"/>
              </a:ext>
            </a:extLst>
          </p:cNvPr>
          <p:cNvSpPr>
            <a:spLocks noGrp="1"/>
          </p:cNvSpPr>
          <p:nvPr>
            <p:ph type="title"/>
          </p:nvPr>
        </p:nvSpPr>
        <p:spPr>
          <a:xfrm>
            <a:off x="320040" y="274884"/>
            <a:ext cx="6019800" cy="807156"/>
          </a:xfrm>
        </p:spPr>
        <p:txBody>
          <a:bodyPr vert="horz" lIns="91440" tIns="45720" rIns="91440" bIns="45720" rtlCol="0" anchor="ctr">
            <a:normAutofit fontScale="90000"/>
          </a:bodyPr>
          <a:lstStyle/>
          <a:p>
            <a:r>
              <a:rPr lang="en-US" sz="4000" b="1" i="1" dirty="0">
                <a:solidFill>
                  <a:srgbClr val="002060"/>
                </a:solidFill>
              </a:rPr>
              <a:t>Data privacy &amp; commitment</a:t>
            </a:r>
          </a:p>
        </p:txBody>
      </p:sp>
      <p:sp>
        <p:nvSpPr>
          <p:cNvPr id="7" name="TextBox 6">
            <a:extLst>
              <a:ext uri="{FF2B5EF4-FFF2-40B4-BE49-F238E27FC236}">
                <a16:creationId xmlns:a16="http://schemas.microsoft.com/office/drawing/2014/main" id="{1C06F067-378C-A4F0-614D-ECF50763B2C1}"/>
              </a:ext>
            </a:extLst>
          </p:cNvPr>
          <p:cNvSpPr txBox="1"/>
          <p:nvPr/>
        </p:nvSpPr>
        <p:spPr>
          <a:xfrm>
            <a:off x="447023" y="1082040"/>
            <a:ext cx="4533539" cy="5379791"/>
          </a:xfrm>
          <a:prstGeom prst="rect">
            <a:avLst/>
          </a:prstGeom>
        </p:spPr>
        <p:txBody>
          <a:bodyPr vert="horz" lIns="91440" tIns="45720" rIns="91440" bIns="45720" rtlCol="0">
            <a:noAutofit/>
          </a:bodyPr>
          <a:lstStyle/>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b="1" i="1" dirty="0">
                <a:solidFill>
                  <a:schemeClr val="accent1">
                    <a:lumMod val="75000"/>
                  </a:schemeClr>
                </a:solidFill>
              </a:rPr>
              <a:t>End-to-End Encryption:</a:t>
            </a:r>
            <a:r>
              <a:rPr lang="en-US" sz="2000" i="1" dirty="0">
                <a:solidFill>
                  <a:schemeClr val="accent1">
                    <a:lumMod val="75000"/>
                  </a:schemeClr>
                </a:solidFill>
              </a:rPr>
              <a:t> </a:t>
            </a:r>
            <a:r>
              <a:rPr lang="en-US" sz="2000" dirty="0"/>
              <a:t>We ensure that sensitive data remains fully encrypted, protecting it from unauthorized access at every stage of transmission and storage.</a:t>
            </a:r>
          </a:p>
          <a:p>
            <a:pPr indent="-228600">
              <a:lnSpc>
                <a:spcPct val="90000"/>
              </a:lnSpc>
              <a:spcAft>
                <a:spcPts val="600"/>
              </a:spcAft>
              <a:buFont typeface="Arial" panose="020B0604020202020204" pitchFamily="34" charset="0"/>
              <a:buChar char="•"/>
            </a:pPr>
            <a:endParaRPr lang="en-US" sz="2000" dirty="0"/>
          </a:p>
          <a:p>
            <a:pPr>
              <a:lnSpc>
                <a:spcPct val="90000"/>
              </a:lnSpc>
              <a:spcAft>
                <a:spcPts val="600"/>
              </a:spcAft>
            </a:pPr>
            <a:r>
              <a:rPr lang="en-US" sz="2000" b="1" i="1" dirty="0">
                <a:solidFill>
                  <a:schemeClr val="accent1">
                    <a:lumMod val="75000"/>
                  </a:schemeClr>
                </a:solidFill>
              </a:rPr>
              <a:t>No Tracking Without Consent:</a:t>
            </a:r>
            <a:r>
              <a:rPr lang="en-US" sz="2000" i="1" dirty="0">
                <a:solidFill>
                  <a:schemeClr val="accent1">
                    <a:lumMod val="75000"/>
                  </a:schemeClr>
                </a:solidFill>
              </a:rPr>
              <a:t> </a:t>
            </a:r>
            <a:r>
              <a:rPr lang="en-US" sz="2000" dirty="0"/>
              <a:t>Our policy is transparent—data collection and tracking are only done with explicit user consent, and users can easily opt out at any time.</a:t>
            </a:r>
          </a:p>
          <a:p>
            <a:pPr indent="-228600">
              <a:lnSpc>
                <a:spcPct val="90000"/>
              </a:lnSpc>
              <a:spcAft>
                <a:spcPts val="600"/>
              </a:spcAft>
              <a:buFont typeface="Arial" panose="020B0604020202020204" pitchFamily="34" charset="0"/>
              <a:buChar char="•"/>
            </a:pPr>
            <a:endParaRPr lang="en-US" sz="2000" i="1" dirty="0">
              <a:solidFill>
                <a:schemeClr val="accent1">
                  <a:lumMod val="75000"/>
                </a:schemeClr>
              </a:solidFill>
            </a:endParaRPr>
          </a:p>
          <a:p>
            <a:pPr>
              <a:lnSpc>
                <a:spcPct val="90000"/>
              </a:lnSpc>
              <a:spcAft>
                <a:spcPts val="600"/>
              </a:spcAft>
            </a:pPr>
            <a:r>
              <a:rPr lang="en-US" sz="2000" b="1" i="1" dirty="0">
                <a:solidFill>
                  <a:schemeClr val="accent1">
                    <a:lumMod val="75000"/>
                  </a:schemeClr>
                </a:solidFill>
              </a:rPr>
              <a:t>Continuous Security Updates:</a:t>
            </a:r>
            <a:r>
              <a:rPr lang="en-US" sz="2000" i="1" dirty="0">
                <a:solidFill>
                  <a:schemeClr val="accent1">
                    <a:lumMod val="75000"/>
                  </a:schemeClr>
                </a:solidFill>
              </a:rPr>
              <a:t> </a:t>
            </a:r>
            <a:r>
              <a:rPr lang="en-US" sz="2000" dirty="0"/>
              <a:t>We implement regular updates and patching to stay ahead of evolving threats, ensuring ongoing protection against vulnerabilities.</a:t>
            </a:r>
          </a:p>
        </p:txBody>
      </p:sp>
      <p:sp>
        <p:nvSpPr>
          <p:cNvPr id="3" name="Slide Number Placeholder 2">
            <a:extLst>
              <a:ext uri="{FF2B5EF4-FFF2-40B4-BE49-F238E27FC236}">
                <a16:creationId xmlns:a16="http://schemas.microsoft.com/office/drawing/2014/main" id="{C849FABB-E5A7-5275-61DB-17B427E9CED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5CEABB6-07DC-46E8-9B57-56EC44A396E5}" type="slidenum">
              <a:rPr lang="en-US" sz="1200">
                <a:solidFill>
                  <a:srgbClr val="FFFFFF"/>
                </a:solidFill>
                <a:latin typeface="Calibri" panose="020F0502020204030204"/>
              </a:rPr>
              <a:pPr>
                <a:spcAft>
                  <a:spcPts val="600"/>
                </a:spcAft>
                <a:defRPr/>
              </a:pPr>
              <a:t>10</a:t>
            </a:fld>
            <a:endParaRPr lang="en-US" sz="1200">
              <a:solidFill>
                <a:srgbClr val="FFFFFF"/>
              </a:solidFill>
              <a:latin typeface="Calibri" panose="020F0502020204030204"/>
            </a:endParaRPr>
          </a:p>
        </p:txBody>
      </p:sp>
    </p:spTree>
    <p:custDataLst>
      <p:tags r:id="rId1"/>
    </p:custDataLst>
    <p:extLst>
      <p:ext uri="{BB962C8B-B14F-4D97-AF65-F5344CB8AC3E}">
        <p14:creationId xmlns:p14="http://schemas.microsoft.com/office/powerpoint/2010/main" val="2981044871"/>
      </p:ext>
    </p:extLst>
  </p:cSld>
  <p:clrMapOvr>
    <a:masterClrMapping/>
  </p:clrMapOvr>
  <mc:AlternateContent xmlns:mc="http://schemas.openxmlformats.org/markup-compatibility/2006" xmlns:p14="http://schemas.microsoft.com/office/powerpoint/2010/main">
    <mc:Choice Requires="p14">
      <p:transition spd="slow" p14:dur="1500" advTm="27103">
        <p:split orient="vert"/>
      </p:transition>
    </mc:Choice>
    <mc:Fallback xmlns="">
      <p:transition spd="slow" advTm="27103">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ppt_w</p:attrName>
                                        </p:attrNameLst>
                                      </p:cBhvr>
                                      <p:tavLst>
                                        <p:tav tm="0" fmla="#ppt_w*sin(2.5*pi*$)">
                                          <p:val>
                                            <p:fltVal val="0"/>
                                          </p:val>
                                        </p:tav>
                                        <p:tav tm="100000">
                                          <p:val>
                                            <p:fltVal val="1"/>
                                          </p:val>
                                        </p:tav>
                                      </p:tavLst>
                                    </p:anim>
                                    <p:anim calcmode="lin" valueType="num">
                                      <p:cBhvr>
                                        <p:cTn id="9" dur="5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30" presetClass="emph" presetSubtype="0" fill="hold" nodeType="clickEffect">
                                  <p:stCondLst>
                                    <p:cond delay="0"/>
                                  </p:stCondLst>
                                  <p:childTnLst>
                                    <p:animClr clrSpc="hsl" dir="cw">
                                      <p:cBhvr override="childStyle">
                                        <p:cTn id="13" dur="500" fill="hold"/>
                                        <p:tgtEl>
                                          <p:spTgt spid="9"/>
                                        </p:tgtEl>
                                        <p:attrNameLst>
                                          <p:attrName>style.color</p:attrName>
                                        </p:attrNameLst>
                                      </p:cBhvr>
                                      <p:by>
                                        <p:hsl h="0" s="12549" l="25098"/>
                                      </p:by>
                                    </p:animClr>
                                    <p:animClr clrSpc="hsl" dir="cw">
                                      <p:cBhvr>
                                        <p:cTn id="14" dur="500" fill="hold"/>
                                        <p:tgtEl>
                                          <p:spTgt spid="9"/>
                                        </p:tgtEl>
                                        <p:attrNameLst>
                                          <p:attrName>fillcolor</p:attrName>
                                        </p:attrNameLst>
                                      </p:cBhvr>
                                      <p:by>
                                        <p:hsl h="0" s="12549" l="25098"/>
                                      </p:by>
                                    </p:animClr>
                                    <p:animClr clrSpc="hsl" dir="cw">
                                      <p:cBhvr>
                                        <p:cTn id="15" dur="500" fill="hold"/>
                                        <p:tgtEl>
                                          <p:spTgt spid="9"/>
                                        </p:tgtEl>
                                        <p:attrNameLst>
                                          <p:attrName>stroke.color</p:attrName>
                                        </p:attrNameLst>
                                      </p:cBhvr>
                                      <p:by>
                                        <p:hsl h="0" s="12549" l="25098"/>
                                      </p:by>
                                    </p:animClr>
                                    <p:set>
                                      <p:cBhvr>
                                        <p:cTn id="16" dur="500" fill="hold"/>
                                        <p:tgtEl>
                                          <p:spTgt spid="9"/>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7">
                                            <p:txEl>
                                              <p:pRg st="5" end="5"/>
                                            </p:txEl>
                                          </p:spTgt>
                                        </p:tgtEl>
                                        <p:attrNameLst>
                                          <p:attrName>style.visibility</p:attrName>
                                        </p:attrNameLst>
                                      </p:cBhvr>
                                      <p:to>
                                        <p:strVal val="visible"/>
                                      </p:to>
                                    </p:set>
                                    <p:animEffect transition="in" filter="fade">
                                      <p:cBhvr>
                                        <p:cTn id="31" dur="1000"/>
                                        <p:tgtEl>
                                          <p:spTgt spid="7">
                                            <p:txEl>
                                              <p:pRg st="5" end="5"/>
                                            </p:txEl>
                                          </p:spTgt>
                                        </p:tgtEl>
                                      </p:cBhvr>
                                    </p:animEffect>
                                    <p:anim calcmode="lin" valueType="num">
                                      <p:cBhvr>
                                        <p:cTn id="32"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C64B9C-009E-FD9A-1A2E-43D2E483EE1A}"/>
            </a:ext>
          </a:extLst>
        </p:cNvPr>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CD09D4-3943-61C7-EBC9-62E9F0A4FB5F}"/>
              </a:ext>
            </a:extLst>
          </p:cNvPr>
          <p:cNvSpPr>
            <a:spLocks noGrp="1"/>
          </p:cNvSpPr>
          <p:nvPr>
            <p:ph type="title"/>
          </p:nvPr>
        </p:nvSpPr>
        <p:spPr>
          <a:xfrm>
            <a:off x="1571359" y="742276"/>
            <a:ext cx="6865616" cy="1147781"/>
          </a:xfrm>
        </p:spPr>
        <p:txBody>
          <a:bodyPr vert="horz" lIns="91440" tIns="45720" rIns="91440" bIns="45720" rtlCol="0" anchor="ctr">
            <a:noAutofit/>
          </a:bodyPr>
          <a:lstStyle/>
          <a:p>
            <a:r>
              <a:rPr lang="en-US" sz="6000" b="1" i="1" dirty="0">
                <a:solidFill>
                  <a:srgbClr val="002060"/>
                </a:solidFill>
              </a:rPr>
              <a:t>               Future Goals</a:t>
            </a:r>
            <a:endParaRPr lang="en-US" sz="6000" i="1" dirty="0">
              <a:solidFill>
                <a:srgbClr val="002060"/>
              </a:solidFill>
            </a:endParaRPr>
          </a:p>
        </p:txBody>
      </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3B5CF73A-FB55-D630-18B1-87F499E8C97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latin typeface="+mn-lt"/>
              </a:rPr>
              <a:pPr>
                <a:spcAft>
                  <a:spcPts val="600"/>
                </a:spcAft>
              </a:pPr>
              <a:t>11</a:t>
            </a:fld>
            <a:endParaRPr lang="en-US" sz="1200">
              <a:solidFill>
                <a:schemeClr val="tx1">
                  <a:tint val="75000"/>
                </a:schemeClr>
              </a:solidFill>
              <a:latin typeface="+mn-lt"/>
            </a:endParaRPr>
          </a:p>
        </p:txBody>
      </p:sp>
      <p:graphicFrame>
        <p:nvGraphicFramePr>
          <p:cNvPr id="9" name="TextBox 6">
            <a:extLst>
              <a:ext uri="{FF2B5EF4-FFF2-40B4-BE49-F238E27FC236}">
                <a16:creationId xmlns:a16="http://schemas.microsoft.com/office/drawing/2014/main" id="{E664850A-6969-55DE-5537-E3AEEA9BBFF7}"/>
              </a:ext>
            </a:extLst>
          </p:cNvPr>
          <p:cNvGraphicFramePr/>
          <p:nvPr>
            <p:extLst>
              <p:ext uri="{D42A27DB-BD31-4B8C-83A1-F6EECF244321}">
                <p14:modId xmlns:p14="http://schemas.microsoft.com/office/powerpoint/2010/main" val="243975848"/>
              </p:ext>
            </p:extLst>
          </p:nvPr>
        </p:nvGraphicFramePr>
        <p:xfrm>
          <a:off x="731525" y="2967021"/>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011438332"/>
      </p:ext>
    </p:extLst>
  </p:cSld>
  <p:clrMapOvr>
    <a:masterClrMapping/>
  </p:clrMapOvr>
  <mc:AlternateContent xmlns:mc="http://schemas.openxmlformats.org/markup-compatibility/2006" xmlns:p14="http://schemas.microsoft.com/office/powerpoint/2010/main">
    <mc:Choice Requires="p14">
      <p:transition spd="slow" p14:dur="1500" advTm="32093">
        <p14:glitter pattern="hexagon"/>
      </p:transition>
    </mc:Choice>
    <mc:Fallback xmlns="">
      <p:transition spd="slow" advTm="3209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1000"/>
                                        <p:tgtEl>
                                          <p:spTgt spid="9"/>
                                        </p:tgtEl>
                                      </p:cBhvr>
                                    </p:animEffect>
                                    <p:anim calcmode="lin" valueType="num">
                                      <p:cBhvr>
                                        <p:cTn id="16" dur="1000" fill="hold"/>
                                        <p:tgtEl>
                                          <p:spTgt spid="9"/>
                                        </p:tgtEl>
                                        <p:attrNameLst>
                                          <p:attrName>ppt_x</p:attrName>
                                        </p:attrNameLst>
                                      </p:cBhvr>
                                      <p:tavLst>
                                        <p:tav tm="0">
                                          <p:val>
                                            <p:strVal val="#ppt_x"/>
                                          </p:val>
                                        </p:tav>
                                        <p:tav tm="100000">
                                          <p:val>
                                            <p:strVal val="#ppt_x"/>
                                          </p:val>
                                        </p:tav>
                                      </p:tavLst>
                                    </p:anim>
                                    <p:anim calcmode="lin" valueType="num">
                                      <p:cBhvr>
                                        <p:cTn id="1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E8D25-D403-2E2B-50DA-B21A0500AB0E}"/>
              </a:ext>
            </a:extLst>
          </p:cNvPr>
          <p:cNvSpPr>
            <a:spLocks noGrp="1"/>
          </p:cNvSpPr>
          <p:nvPr>
            <p:ph type="title"/>
          </p:nvPr>
        </p:nvSpPr>
        <p:spPr>
          <a:xfrm>
            <a:off x="1178052" y="672564"/>
            <a:ext cx="5946648" cy="1519188"/>
          </a:xfrm>
        </p:spPr>
        <p:txBody>
          <a:bodyPr>
            <a:noAutofit/>
          </a:bodyPr>
          <a:lstStyle/>
          <a:p>
            <a:r>
              <a:rPr lang="en-US" sz="9600" b="1" i="1" dirty="0">
                <a:solidFill>
                  <a:schemeClr val="accent1">
                    <a:lumMod val="75000"/>
                  </a:schemeClr>
                </a:solidFill>
              </a:rPr>
              <a:t>Thank you! </a:t>
            </a:r>
          </a:p>
        </p:txBody>
      </p:sp>
      <p:sp>
        <p:nvSpPr>
          <p:cNvPr id="3" name="Text Placeholder 2">
            <a:extLst>
              <a:ext uri="{FF2B5EF4-FFF2-40B4-BE49-F238E27FC236}">
                <a16:creationId xmlns:a16="http://schemas.microsoft.com/office/drawing/2014/main" id="{1EC6DB3D-3AE2-9478-3245-FE2F98B96EC7}"/>
              </a:ext>
            </a:extLst>
          </p:cNvPr>
          <p:cNvSpPr>
            <a:spLocks noGrp="1"/>
          </p:cNvSpPr>
          <p:nvPr>
            <p:ph type="body" sz="quarter" idx="13"/>
          </p:nvPr>
        </p:nvSpPr>
        <p:spPr>
          <a:xfrm>
            <a:off x="1330452" y="2779896"/>
            <a:ext cx="5794248" cy="1435368"/>
          </a:xfrm>
        </p:spPr>
        <p:txBody>
          <a:bodyPr>
            <a:normAutofit/>
          </a:bodyPr>
          <a:lstStyle/>
          <a:p>
            <a:r>
              <a:rPr lang="en-US" sz="3200" dirty="0"/>
              <a:t>Md Mehedi Hasan Polash</a:t>
            </a:r>
            <a:br>
              <a:rPr lang="en-US" sz="3200" dirty="0"/>
            </a:br>
            <a:br>
              <a:rPr lang="en-US" sz="3200" dirty="0"/>
            </a:br>
            <a:r>
              <a:rPr lang="en-US" sz="3200" dirty="0"/>
              <a:t>polashmehedi33@gmail.com</a:t>
            </a:r>
          </a:p>
        </p:txBody>
      </p:sp>
    </p:spTree>
    <p:custDataLst>
      <p:tags r:id="rId1"/>
    </p:custDataLst>
    <p:extLst>
      <p:ext uri="{BB962C8B-B14F-4D97-AF65-F5344CB8AC3E}">
        <p14:creationId xmlns:p14="http://schemas.microsoft.com/office/powerpoint/2010/main" val="3493061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advTm="10233">
        <p15:prstTrans prst="curtains"/>
      </p:transition>
    </mc:Choice>
    <mc:Fallback xmlns="">
      <p:transition spd="slow" advTm="1023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5" presetClass="emph" presetSubtype="0" grpId="0" nodeType="clickEffect">
                                  <p:stCondLst>
                                    <p:cond delay="0"/>
                                  </p:stCondLst>
                                  <p:iterate type="lt">
                                    <p:tmAbs val="25"/>
                                  </p:iterate>
                                  <p:childTnLst>
                                    <p:set>
                                      <p:cBhvr override="childStyle">
                                        <p:cTn id="10" dur="indefinite"/>
                                        <p:tgtEl>
                                          <p:spTgt spid="3">
                                            <p:txEl>
                                              <p:pRg st="0" end="0"/>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0870A-EBCD-13FC-D1A2-49C555C48170}"/>
              </a:ext>
            </a:extLst>
          </p:cNvPr>
          <p:cNvSpPr>
            <a:spLocks noGrp="1"/>
          </p:cNvSpPr>
          <p:nvPr>
            <p:ph type="title"/>
          </p:nvPr>
        </p:nvSpPr>
        <p:spPr>
          <a:xfrm>
            <a:off x="1588204" y="246253"/>
            <a:ext cx="8735438" cy="751332"/>
          </a:xfrm>
        </p:spPr>
        <p:txBody>
          <a:bodyPr>
            <a:normAutofit fontScale="90000"/>
          </a:bodyPr>
          <a:lstStyle/>
          <a:p>
            <a:pPr algn="ctr"/>
            <a:r>
              <a:rPr lang="en-US" b="1" dirty="0">
                <a:solidFill>
                  <a:schemeClr val="accent1">
                    <a:lumMod val="75000"/>
                  </a:schemeClr>
                </a:solidFill>
              </a:rPr>
              <a:t>“Redefining Secure Web Solutions with  Ethics and Privacy”</a:t>
            </a:r>
          </a:p>
        </p:txBody>
      </p:sp>
      <p:sp>
        <p:nvSpPr>
          <p:cNvPr id="3" name="Slide Number Placeholder 2">
            <a:extLst>
              <a:ext uri="{FF2B5EF4-FFF2-40B4-BE49-F238E27FC236}">
                <a16:creationId xmlns:a16="http://schemas.microsoft.com/office/drawing/2014/main" id="{089920E1-1F47-D3FB-B5CD-7110B3795525}"/>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
        <p:nvSpPr>
          <p:cNvPr id="5" name="Flowchart: Connector 4">
            <a:extLst>
              <a:ext uri="{FF2B5EF4-FFF2-40B4-BE49-F238E27FC236}">
                <a16:creationId xmlns:a16="http://schemas.microsoft.com/office/drawing/2014/main" id="{D33C7B0F-F7B1-7F16-2A07-551C6510127A}"/>
              </a:ext>
            </a:extLst>
          </p:cNvPr>
          <p:cNvSpPr/>
          <p:nvPr/>
        </p:nvSpPr>
        <p:spPr>
          <a:xfrm>
            <a:off x="4610100" y="1112519"/>
            <a:ext cx="1722120" cy="1483995"/>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Flowchart: Alternate Process 5">
            <a:extLst>
              <a:ext uri="{FF2B5EF4-FFF2-40B4-BE49-F238E27FC236}">
                <a16:creationId xmlns:a16="http://schemas.microsoft.com/office/drawing/2014/main" id="{006E2AFE-D7AF-5D07-5BF1-5C4FC7C0C449}"/>
              </a:ext>
            </a:extLst>
          </p:cNvPr>
          <p:cNvSpPr/>
          <p:nvPr/>
        </p:nvSpPr>
        <p:spPr>
          <a:xfrm>
            <a:off x="3935860" y="2596514"/>
            <a:ext cx="3201924" cy="3568065"/>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marL="0" indent="0" algn="ctr">
              <a:buNone/>
            </a:pPr>
            <a:endParaRPr lang="en-US" sz="1800" dirty="0">
              <a:solidFill>
                <a:schemeClr val="tx1"/>
              </a:solidFill>
              <a:latin typeface="Arial Rounded MT Bold" panose="020F0704030504030204" pitchFamily="34" charset="0"/>
            </a:endParaRPr>
          </a:p>
          <a:p>
            <a:pPr marL="0" indent="0" algn="ctr">
              <a:buNone/>
            </a:pPr>
            <a:r>
              <a:rPr lang="en-US" sz="1800" dirty="0">
                <a:solidFill>
                  <a:schemeClr val="tx1"/>
                </a:solidFill>
                <a:latin typeface="Arial Rounded MT Bold" panose="020F0704030504030204" pitchFamily="34" charset="0"/>
                <a:cs typeface="Dreaming Outloud Script Pro" panose="020F0502020204030204" pitchFamily="66" charset="0"/>
              </a:rPr>
              <a:t>       Md Mehedi Hasan               Polash</a:t>
            </a:r>
          </a:p>
          <a:p>
            <a:pPr marL="0" indent="0" algn="ctr">
              <a:buNone/>
            </a:pPr>
            <a:br>
              <a:rPr lang="en-US" sz="1800" dirty="0">
                <a:solidFill>
                  <a:schemeClr val="tx1"/>
                </a:solidFill>
                <a:latin typeface="Arial Rounded MT Bold" panose="020F0704030504030204" pitchFamily="34" charset="0"/>
                <a:cs typeface="Dreaming Outloud Script Pro" panose="020F0502020204030204" pitchFamily="66" charset="0"/>
              </a:rPr>
            </a:br>
            <a:r>
              <a:rPr lang="en-US" sz="1800" dirty="0">
                <a:solidFill>
                  <a:schemeClr val="tx1"/>
                </a:solidFill>
                <a:latin typeface="Arial Rounded MT Bold" panose="020F0704030504030204" pitchFamily="34" charset="0"/>
                <a:cs typeface="Dreaming Outloud Script Pro" panose="020F0502020204030204" pitchFamily="66" charset="0"/>
              </a:rPr>
              <a:t>Id:22-46566-1</a:t>
            </a:r>
          </a:p>
          <a:p>
            <a:pPr marL="0" indent="0" algn="ctr">
              <a:buNone/>
            </a:pPr>
            <a:br>
              <a:rPr lang="en-US" sz="1800" dirty="0">
                <a:solidFill>
                  <a:schemeClr val="tx1"/>
                </a:solidFill>
                <a:latin typeface="Arial Rounded MT Bold" panose="020F0704030504030204" pitchFamily="34" charset="0"/>
                <a:cs typeface="Dreaming Outloud Script Pro" panose="020F0502020204030204" pitchFamily="66" charset="0"/>
              </a:rPr>
            </a:br>
            <a:r>
              <a:rPr lang="en-US" sz="1800" dirty="0">
                <a:solidFill>
                  <a:schemeClr val="tx1"/>
                </a:solidFill>
                <a:latin typeface="Arial Rounded MT Bold" panose="020F0704030504030204" pitchFamily="34" charset="0"/>
                <a:cs typeface="Dreaming Outloud Script Pro" panose="020F0502020204030204" pitchFamily="66" charset="0"/>
              </a:rPr>
              <a:t>Department of computer science and engineering(CSE)</a:t>
            </a:r>
          </a:p>
          <a:p>
            <a:pPr marL="0" indent="0" algn="ctr">
              <a:buNone/>
            </a:pPr>
            <a:endParaRPr lang="en-US" sz="1800" dirty="0">
              <a:solidFill>
                <a:schemeClr val="tx1"/>
              </a:solidFill>
              <a:latin typeface="Arial Rounded MT Bold" panose="020F0704030504030204" pitchFamily="34" charset="0"/>
              <a:cs typeface="Dreaming Outloud Script Pro" panose="020F0502020204030204" pitchFamily="66" charset="0"/>
            </a:endParaRPr>
          </a:p>
          <a:p>
            <a:pPr marL="0" indent="0" algn="ctr">
              <a:buNone/>
            </a:pPr>
            <a:r>
              <a:rPr lang="en-US" sz="1800" dirty="0">
                <a:solidFill>
                  <a:schemeClr val="tx1"/>
                </a:solidFill>
                <a:latin typeface="Arial Rounded MT Bold" panose="020F0704030504030204" pitchFamily="34" charset="0"/>
                <a:cs typeface="Dreaming Outloud Script Pro" panose="020F0502020204030204" pitchFamily="66" charset="0"/>
              </a:rPr>
              <a:t>Subject :Engineering</a:t>
            </a:r>
          </a:p>
          <a:p>
            <a:pPr marL="0" indent="0" algn="ctr">
              <a:buNone/>
            </a:pPr>
            <a:r>
              <a:rPr lang="en-US" sz="1800" dirty="0">
                <a:solidFill>
                  <a:schemeClr val="tx1"/>
                </a:solidFill>
                <a:latin typeface="Arial Rounded MT Bold" panose="020F0704030504030204" pitchFamily="34" charset="0"/>
                <a:cs typeface="Dreaming Outloud Script Pro" panose="020F0502020204030204" pitchFamily="66" charset="0"/>
              </a:rPr>
              <a:t> Ethics,</a:t>
            </a:r>
          </a:p>
          <a:p>
            <a:pPr marL="0" indent="0" algn="ctr">
              <a:buNone/>
            </a:pPr>
            <a:r>
              <a:rPr lang="en-US" sz="1800" dirty="0">
                <a:solidFill>
                  <a:schemeClr val="tx1"/>
                </a:solidFill>
                <a:latin typeface="Arial Rounded MT Bold" panose="020F0704030504030204" pitchFamily="34" charset="0"/>
                <a:cs typeface="Dreaming Outloud Script Pro" panose="020F0502020204030204" pitchFamily="66" charset="0"/>
              </a:rPr>
              <a:t> Section: B</a:t>
            </a:r>
          </a:p>
          <a:p>
            <a:pPr algn="ctr"/>
            <a:endParaRPr lang="en-US" dirty="0">
              <a:solidFill>
                <a:schemeClr val="tx1"/>
              </a:solidFill>
            </a:endParaRPr>
          </a:p>
        </p:txBody>
      </p:sp>
    </p:spTree>
    <p:custDataLst>
      <p:tags r:id="rId1"/>
    </p:custDataLst>
    <p:extLst>
      <p:ext uri="{BB962C8B-B14F-4D97-AF65-F5344CB8AC3E}">
        <p14:creationId xmlns:p14="http://schemas.microsoft.com/office/powerpoint/2010/main" val="582749365"/>
      </p:ext>
    </p:extLst>
  </p:cSld>
  <p:clrMapOvr>
    <a:masterClrMapping/>
  </p:clrMapOvr>
  <mc:AlternateContent xmlns:mc="http://schemas.openxmlformats.org/markup-compatibility/2006" xmlns:p15="http://schemas.microsoft.com/office/powerpoint/2012/main">
    <mc:Choice Requires="p15">
      <p:transition spd="slow" advTm="23499">
        <p15:prstTrans prst="wind"/>
      </p:transition>
    </mc:Choice>
    <mc:Fallback xmlns="">
      <p:transition spd="slow" advTm="234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grpId="0" nodeType="clickEffect">
                                  <p:stCondLst>
                                    <p:cond delay="0"/>
                                  </p:stCondLst>
                                  <p:iterate type="lt">
                                    <p:tmAbs val="25"/>
                                  </p:iterate>
                                  <p:childTnLst>
                                    <p:set>
                                      <p:cBhvr override="childStyle">
                                        <p:cTn id="6" dur="indefinite"/>
                                        <p:tgtEl>
                                          <p:spTgt spid="2"/>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1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1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fade">
                                      <p:cBhvr>
                                        <p:cTn id="15" dur="10"/>
                                        <p:tgtEl>
                                          <p:spTgt spid="6">
                                            <p:txEl>
                                              <p:pRg st="2" end="2"/>
                                            </p:txEl>
                                          </p:spTgt>
                                        </p:tgtEl>
                                      </p:cBhvr>
                                    </p:animEffect>
                                    <p:anim calcmode="lin" valueType="num">
                                      <p:cBhvr>
                                        <p:cTn id="16" dur="1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7" dur="10" fill="hold"/>
                                        <p:tgtEl>
                                          <p:spTgt spid="6">
                                            <p:txEl>
                                              <p:pRg st="2" end="2"/>
                                            </p:txEl>
                                          </p:spTgt>
                                        </p:tgtEl>
                                        <p:attrNameLst>
                                          <p:attrName>ppt_y</p:attrName>
                                        </p:attrNameLst>
                                      </p:cBhvr>
                                      <p:tavLst>
                                        <p:tav tm="0">
                                          <p:val>
                                            <p:strVal val="#ppt_y+.1"/>
                                          </p:val>
                                        </p:tav>
                                        <p:tav tm="100000">
                                          <p:val>
                                            <p:strVal val="#ppt_y"/>
                                          </p:val>
                                        </p:tav>
                                      </p:tavLst>
                                    </p:anim>
                                  </p:childTnLst>
                                </p:cTn>
                              </p:par>
                              <p:par>
                                <p:cTn id="18" presetID="22" presetClass="entr" presetSubtype="4"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wipe(down)">
                                      <p:cBhvr>
                                        <p:cTn id="20" dur="10"/>
                                        <p:tgtEl>
                                          <p:spTgt spid="6">
                                            <p:txEl>
                                              <p:pRg st="3" end="3"/>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wipe(down)">
                                      <p:cBhvr>
                                        <p:cTn id="23" dur="10"/>
                                        <p:tgtEl>
                                          <p:spTgt spid="6">
                                            <p:txEl>
                                              <p:pRg st="5" end="5"/>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wipe(down)">
                                      <p:cBhvr>
                                        <p:cTn id="26" dur="10"/>
                                        <p:tgtEl>
                                          <p:spTgt spid="6">
                                            <p:txEl>
                                              <p:pRg st="6" end="6"/>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Effect transition="in" filter="wipe(down)">
                                      <p:cBhvr>
                                        <p:cTn id="29" dur="1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A0C7-4B10-03D7-2211-750D1F9E5A8A}"/>
              </a:ext>
            </a:extLst>
          </p:cNvPr>
          <p:cNvSpPr>
            <a:spLocks noGrp="1"/>
          </p:cNvSpPr>
          <p:nvPr>
            <p:ph type="title"/>
          </p:nvPr>
        </p:nvSpPr>
        <p:spPr>
          <a:xfrm>
            <a:off x="252919" y="97278"/>
            <a:ext cx="7188741" cy="875488"/>
          </a:xfrm>
        </p:spPr>
        <p:txBody>
          <a:bodyPr>
            <a:normAutofit/>
          </a:bodyPr>
          <a:lstStyle/>
          <a:p>
            <a:r>
              <a:rPr lang="en-US" dirty="0">
                <a:solidFill>
                  <a:schemeClr val="accent1">
                    <a:lumMod val="75000"/>
                  </a:schemeClr>
                </a:solidFill>
              </a:rPr>
              <a:t>                         </a:t>
            </a:r>
            <a:r>
              <a:rPr lang="en-US" b="1" i="1" dirty="0">
                <a:solidFill>
                  <a:schemeClr val="accent1">
                    <a:lumMod val="75000"/>
                  </a:schemeClr>
                </a:solidFill>
              </a:rPr>
              <a:t>About us</a:t>
            </a:r>
          </a:p>
        </p:txBody>
      </p:sp>
      <p:pic>
        <p:nvPicPr>
          <p:cNvPr id="10" name="Picture Placeholder 9">
            <a:extLst>
              <a:ext uri="{FF2B5EF4-FFF2-40B4-BE49-F238E27FC236}">
                <a16:creationId xmlns:a16="http://schemas.microsoft.com/office/drawing/2014/main" id="{0E7DFFA9-9901-3CE7-AAC2-C1754C65BD4D}"/>
              </a:ext>
            </a:extLst>
          </p:cNvPr>
          <p:cNvPicPr>
            <a:picLocks noGrp="1" noChangeAspect="1"/>
          </p:cNvPicPr>
          <p:nvPr>
            <p:ph type="pic" sz="quarter" idx="10"/>
          </p:nvPr>
        </p:nvPicPr>
        <p:blipFill>
          <a:blip r:embed="rId3"/>
          <a:srcRect l="16117" r="16117"/>
          <a:stretch/>
        </p:blipFill>
        <p:spPr>
          <a:xfrm>
            <a:off x="7610475" y="255587"/>
            <a:ext cx="4455064" cy="66024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03928A76-B805-2F49-4C93-196DE1082BFF}"/>
              </a:ext>
            </a:extLst>
          </p:cNvPr>
          <p:cNvSpPr txBox="1"/>
          <p:nvPr/>
        </p:nvSpPr>
        <p:spPr>
          <a:xfrm>
            <a:off x="126461" y="1186770"/>
            <a:ext cx="7315199" cy="5355312"/>
          </a:xfrm>
          <a:prstGeom prst="rect">
            <a:avLst/>
          </a:prstGeom>
          <a:noFill/>
        </p:spPr>
        <p:txBody>
          <a:bodyPr wrap="square" rtlCol="0">
            <a:spAutoFit/>
          </a:bodyPr>
          <a:lstStyle/>
          <a:p>
            <a:r>
              <a:rPr lang="en-US" sz="2400" b="1" dirty="0">
                <a:solidFill>
                  <a:schemeClr val="accent1">
                    <a:lumMod val="75000"/>
                  </a:schemeClr>
                </a:solidFill>
              </a:rPr>
              <a:t>Overview:</a:t>
            </a:r>
          </a:p>
          <a:p>
            <a:br>
              <a:rPr lang="en-US" dirty="0"/>
            </a:br>
            <a:r>
              <a:rPr lang="en-US" dirty="0"/>
              <a:t>We are a startup focused on developing ethical and secure web solutions that put user privacy at the forefront. Our dedicated team of developers, security experts, and privacy advocates strives to create innovative technologies that safeguard user data and build trust in the digital world.</a:t>
            </a:r>
          </a:p>
          <a:p>
            <a:endParaRPr lang="en-US" dirty="0"/>
          </a:p>
          <a:p>
            <a:r>
              <a:rPr lang="en-US" sz="2400" b="1" dirty="0">
                <a:solidFill>
                  <a:schemeClr val="accent1">
                    <a:lumMod val="75000"/>
                  </a:schemeClr>
                </a:solidFill>
              </a:rPr>
              <a:t>Mission</a:t>
            </a:r>
            <a:r>
              <a:rPr lang="en-US" sz="2400" b="1" dirty="0"/>
              <a:t>:</a:t>
            </a:r>
          </a:p>
          <a:p>
            <a:br>
              <a:rPr lang="en-US" dirty="0"/>
            </a:br>
            <a:r>
              <a:rPr lang="en-US" dirty="0"/>
              <a:t>To design and deliver web solutions that prioritize security, empower users, and uphold ethical standards in every aspect of technology.</a:t>
            </a:r>
          </a:p>
          <a:p>
            <a:endParaRPr lang="en-US" dirty="0"/>
          </a:p>
          <a:p>
            <a:r>
              <a:rPr lang="en-US" sz="2400" b="1" dirty="0">
                <a:solidFill>
                  <a:schemeClr val="accent1">
                    <a:lumMod val="75000"/>
                  </a:schemeClr>
                </a:solidFill>
              </a:rPr>
              <a:t>Vision:</a:t>
            </a:r>
          </a:p>
          <a:p>
            <a:br>
              <a:rPr lang="en-US" dirty="0"/>
            </a:br>
            <a:r>
              <a:rPr lang="en-US" dirty="0"/>
              <a:t>To create a digital future where user privacy is guaranteed, data protection is the norm, and trust forms the foundation of all online interactions.</a:t>
            </a:r>
          </a:p>
        </p:txBody>
      </p:sp>
    </p:spTree>
    <p:custDataLst>
      <p:tags r:id="rId1"/>
    </p:custDataLst>
    <p:extLst>
      <p:ext uri="{BB962C8B-B14F-4D97-AF65-F5344CB8AC3E}">
        <p14:creationId xmlns:p14="http://schemas.microsoft.com/office/powerpoint/2010/main" val="3786907341"/>
      </p:ext>
    </p:extLst>
  </p:cSld>
  <p:clrMapOvr>
    <a:masterClrMapping/>
  </p:clrMapOvr>
  <mc:AlternateContent xmlns:mc="http://schemas.openxmlformats.org/markup-compatibility/2006" xmlns:p14="http://schemas.microsoft.com/office/powerpoint/2010/main">
    <mc:Choice Requires="p14">
      <p:transition spd="slow" p14:dur="1600" advTm="37906">
        <p14:prism isInverted="1"/>
      </p:transition>
    </mc:Choice>
    <mc:Fallback xmlns="">
      <p:transition spd="slow" advTm="3790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ppt_x</p:attrName>
                                        </p:attrNameLst>
                                      </p:cBhvr>
                                      <p:tavLst>
                                        <p:tav tm="0">
                                          <p:val>
                                            <p:strVal val="#ppt_x"/>
                                          </p:val>
                                        </p:tav>
                                        <p:tav tm="100000">
                                          <p:val>
                                            <p:strVal val="#ppt_x"/>
                                          </p:val>
                                        </p:tav>
                                      </p:tavLst>
                                    </p:anim>
                                    <p:anim calcmode="lin" valueType="num">
                                      <p:cBhvr>
                                        <p:cTn id="9" dur="2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249"/>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animEffect transition="in" filter="fade">
                                      <p:cBhvr>
                                        <p:cTn id="18" dur="250"/>
                                        <p:tgtEl>
                                          <p:spTgt spid="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 calcmode="lin" valueType="num">
                                      <p:cBhvr additive="base">
                                        <p:cTn id="23" dur="25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4" dur="25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250"/>
                                        <p:tgtEl>
                                          <p:spTgt spid="5">
                                            <p:txEl>
                                              <p:pRg st="4" end="4"/>
                                            </p:txEl>
                                          </p:spTgt>
                                        </p:tgtEl>
                                      </p:cBhvr>
                                    </p:animEffect>
                                    <p:anim calcmode="lin" valueType="num">
                                      <p:cBhvr>
                                        <p:cTn id="30" dur="25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1" dur="25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5">
                                            <p:txEl>
                                              <p:pRg st="6" end="6"/>
                                            </p:txEl>
                                          </p:spTgt>
                                        </p:tgtEl>
                                        <p:attrNameLst>
                                          <p:attrName>style.visibility</p:attrName>
                                        </p:attrNameLst>
                                      </p:cBhvr>
                                      <p:to>
                                        <p:strVal val="visible"/>
                                      </p:to>
                                    </p:set>
                                    <p:animEffect transition="in" filter="circle(in)">
                                      <p:cBhvr>
                                        <p:cTn id="36" dur="250"/>
                                        <p:tgtEl>
                                          <p:spTgt spid="5">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Effect transition="in" filter="randombar(horizontal)">
                                      <p:cBhvr>
                                        <p:cTn id="41" dur="250"/>
                                        <p:tgtEl>
                                          <p:spTgt spid="5">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24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D45BD-5B25-B32E-F712-18F18E7168E7}"/>
              </a:ext>
            </a:extLst>
          </p:cNvPr>
          <p:cNvSpPr>
            <a:spLocks noGrp="1"/>
          </p:cNvSpPr>
          <p:nvPr>
            <p:ph type="title"/>
          </p:nvPr>
        </p:nvSpPr>
        <p:spPr>
          <a:xfrm>
            <a:off x="838200" y="365125"/>
            <a:ext cx="10515600" cy="1325563"/>
          </a:xfrm>
        </p:spPr>
        <p:txBody>
          <a:bodyPr anchor="ctr">
            <a:normAutofit/>
          </a:bodyPr>
          <a:lstStyle/>
          <a:p>
            <a:pPr marL="0" indent="0">
              <a:buNone/>
            </a:pPr>
            <a:r>
              <a:rPr lang="en-US" b="1" i="1" dirty="0">
                <a:solidFill>
                  <a:schemeClr val="tx2">
                    <a:lumMod val="75000"/>
                    <a:lumOff val="25000"/>
                  </a:schemeClr>
                </a:solidFill>
              </a:rPr>
              <a:t>Our Core Values</a:t>
            </a:r>
          </a:p>
        </p:txBody>
      </p:sp>
      <p:sp>
        <p:nvSpPr>
          <p:cNvPr id="4" name="Text Placeholder 3">
            <a:extLst>
              <a:ext uri="{FF2B5EF4-FFF2-40B4-BE49-F238E27FC236}">
                <a16:creationId xmlns:a16="http://schemas.microsoft.com/office/drawing/2014/main" id="{B931AA74-1B85-8980-9816-4DAB721C1BE4}"/>
              </a:ext>
            </a:extLst>
          </p:cNvPr>
          <p:cNvSpPr>
            <a:spLocks noGrp="1"/>
          </p:cNvSpPr>
          <p:nvPr>
            <p:ph sz="half" idx="1"/>
          </p:nvPr>
        </p:nvSpPr>
        <p:spPr>
          <a:xfrm>
            <a:off x="838200" y="1825625"/>
            <a:ext cx="5181600" cy="4351338"/>
          </a:xfrm>
        </p:spPr>
        <p:txBody>
          <a:bodyPr>
            <a:normAutofit/>
          </a:bodyPr>
          <a:lstStyle/>
          <a:p>
            <a:pPr marL="0" indent="0">
              <a:buNone/>
            </a:pPr>
            <a:r>
              <a:rPr lang="en-US" sz="2000" b="1" i="1" dirty="0">
                <a:solidFill>
                  <a:srgbClr val="00B050"/>
                </a:solidFill>
              </a:rPr>
              <a:t>Ethics:</a:t>
            </a:r>
          </a:p>
          <a:p>
            <a:pPr marL="0" indent="0">
              <a:buNone/>
            </a:pPr>
            <a:r>
              <a:rPr lang="en-US" sz="2000" dirty="0"/>
              <a:t>We uphold transparency and honesty, fostering trust in all we do.  </a:t>
            </a:r>
          </a:p>
          <a:p>
            <a:pPr marL="0" indent="0">
              <a:buNone/>
            </a:pPr>
            <a:r>
              <a:rPr lang="en-US" sz="2000" b="1" i="1" dirty="0">
                <a:solidFill>
                  <a:srgbClr val="00B050"/>
                </a:solidFill>
              </a:rPr>
              <a:t>Security:</a:t>
            </a:r>
          </a:p>
          <a:p>
            <a:pPr marL="0" indent="0">
              <a:buNone/>
            </a:pPr>
            <a:r>
              <a:rPr lang="en-US" sz="2000" dirty="0"/>
              <a:t>We build secure systems to safeguard user data against threats.  </a:t>
            </a:r>
          </a:p>
          <a:p>
            <a:pPr marL="0" indent="0">
              <a:buNone/>
            </a:pPr>
            <a:r>
              <a:rPr lang="en-US" sz="2000" b="1" i="1" dirty="0">
                <a:solidFill>
                  <a:srgbClr val="00B050"/>
                </a:solidFill>
              </a:rPr>
              <a:t>Innovation:</a:t>
            </a:r>
          </a:p>
          <a:p>
            <a:pPr marL="0" indent="0">
              <a:buNone/>
            </a:pPr>
            <a:r>
              <a:rPr lang="en-US" sz="2000" dirty="0"/>
              <a:t>We leverage technology to empower users ethically and effectively.  </a:t>
            </a:r>
          </a:p>
          <a:p>
            <a:pPr marL="0" indent="0">
              <a:buNone/>
            </a:pPr>
            <a:r>
              <a:rPr lang="en-US" sz="2000" b="1" i="1" dirty="0">
                <a:solidFill>
                  <a:srgbClr val="00B050"/>
                </a:solidFill>
              </a:rPr>
              <a:t>Responsibility:</a:t>
            </a:r>
          </a:p>
          <a:p>
            <a:pPr marL="0" indent="0">
              <a:buNone/>
            </a:pPr>
            <a:r>
              <a:rPr lang="en-US" sz="2000" dirty="0"/>
              <a:t>We ensure data privacy and comply with global standards to protect user rights. </a:t>
            </a:r>
          </a:p>
        </p:txBody>
      </p:sp>
      <p:pic>
        <p:nvPicPr>
          <p:cNvPr id="16" name="Picture 15" descr="A finger pointing at a diagram&#10;&#10;Description automatically generated">
            <a:extLst>
              <a:ext uri="{FF2B5EF4-FFF2-40B4-BE49-F238E27FC236}">
                <a16:creationId xmlns:a16="http://schemas.microsoft.com/office/drawing/2014/main" id="{714AFD77-4C31-A562-05E1-F3460FAA0CC2}"/>
              </a:ext>
            </a:extLst>
          </p:cNvPr>
          <p:cNvPicPr>
            <a:picLocks noChangeAspect="1"/>
          </p:cNvPicPr>
          <p:nvPr/>
        </p:nvPicPr>
        <p:blipFill>
          <a:blip r:embed="rId3"/>
          <a:srcRect t="837" r="-1" b="15606"/>
          <a:stretch/>
        </p:blipFill>
        <p:spPr>
          <a:xfrm>
            <a:off x="5852160" y="1528445"/>
            <a:ext cx="6027420" cy="4648518"/>
          </a:xfrm>
          <a:prstGeom prst="rect">
            <a:avLst/>
          </a:prstGeom>
          <a:noFill/>
        </p:spPr>
      </p:pic>
      <p:sp>
        <p:nvSpPr>
          <p:cNvPr id="3" name="Slide Number Placeholder 2">
            <a:extLst>
              <a:ext uri="{FF2B5EF4-FFF2-40B4-BE49-F238E27FC236}">
                <a16:creationId xmlns:a16="http://schemas.microsoft.com/office/drawing/2014/main" id="{95D7C9F2-EB2A-D57B-0D06-69B87C19A3A9}"/>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4</a:t>
            </a:fld>
            <a:endParaRPr lang="en-US"/>
          </a:p>
        </p:txBody>
      </p:sp>
    </p:spTree>
    <p:custDataLst>
      <p:tags r:id="rId1"/>
    </p:custDataLst>
    <p:extLst>
      <p:ext uri="{BB962C8B-B14F-4D97-AF65-F5344CB8AC3E}">
        <p14:creationId xmlns:p14="http://schemas.microsoft.com/office/powerpoint/2010/main" val="2099008355"/>
      </p:ext>
    </p:extLst>
  </p:cSld>
  <p:clrMapOvr>
    <a:masterClrMapping/>
  </p:clrMapOvr>
  <mc:AlternateContent xmlns:mc="http://schemas.openxmlformats.org/markup-compatibility/2006" xmlns:p14="http://schemas.microsoft.com/office/powerpoint/2010/main">
    <mc:Choice Requires="p14">
      <p:transition spd="slow" p14:dur="1600" advTm="61566">
        <p:blinds dir="vert"/>
      </p:transition>
    </mc:Choice>
    <mc:Fallback xmlns="">
      <p:transition spd="slow" advTm="61566">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mph" presetSubtype="0" fill="hold" grpId="0" nodeType="clickEffect">
                                  <p:stCondLst>
                                    <p:cond delay="0"/>
                                  </p:stCondLst>
                                  <p:childTnLst>
                                    <p:anim calcmode="discrete" valueType="str">
                                      <p:cBhvr override="childStyle">
                                        <p:cTn id="6" dur="2000" fill="hold"/>
                                        <p:tgtEl>
                                          <p:spTgt spid="2"/>
                                        </p:tgtEl>
                                        <p:attrNameLst>
                                          <p:attrName>style.fontWeight</p:attrName>
                                        </p:attrNameLst>
                                      </p:cBhvr>
                                      <p:tavLst>
                                        <p:tav tm="0">
                                          <p:val>
                                            <p:strVal val="normal"/>
                                          </p:val>
                                        </p:tav>
                                        <p:tav tm="50000">
                                          <p:val>
                                            <p:strVal val="bold"/>
                                          </p:val>
                                        </p:tav>
                                        <p:tav tm="60000">
                                          <p:val>
                                            <p:strVal val="normal"/>
                                          </p:val>
                                        </p:tav>
                                        <p:tav tm="100000">
                                          <p:val>
                                            <p:strVal val="normal"/>
                                          </p:val>
                                        </p:tav>
                                      </p:tavLst>
                                    </p:anim>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heel(1)">
                                      <p:cBhvr>
                                        <p:cTn id="11" dur="25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fade">
                                      <p:cBhvr>
                                        <p:cTn id="16" dur="250"/>
                                        <p:tgtEl>
                                          <p:spTgt spid="4">
                                            <p:txEl>
                                              <p:pRg st="0" end="0"/>
                                            </p:txEl>
                                          </p:spTgt>
                                        </p:tgtEl>
                                      </p:cBhvr>
                                    </p:animEffect>
                                    <p:anim calcmode="lin" valueType="num">
                                      <p:cBhvr>
                                        <p:cTn id="17" dur="25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8" dur="25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250"/>
                                        <p:tgtEl>
                                          <p:spTgt spid="4">
                                            <p:txEl>
                                              <p:pRg st="1" end="1"/>
                                            </p:txEl>
                                          </p:spTgt>
                                        </p:tgtEl>
                                      </p:cBhvr>
                                    </p:animEffect>
                                    <p:anim calcmode="lin" valueType="num">
                                      <p:cBhvr>
                                        <p:cTn id="24" dur="25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5" dur="25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fade">
                                      <p:cBhvr>
                                        <p:cTn id="30" dur="250"/>
                                        <p:tgtEl>
                                          <p:spTgt spid="4">
                                            <p:txEl>
                                              <p:pRg st="2" end="2"/>
                                            </p:txEl>
                                          </p:spTgt>
                                        </p:tgtEl>
                                      </p:cBhvr>
                                    </p:animEffect>
                                    <p:anim calcmode="lin" valueType="num">
                                      <p:cBhvr>
                                        <p:cTn id="31" dur="25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2" dur="25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fade">
                                      <p:cBhvr>
                                        <p:cTn id="37" dur="250"/>
                                        <p:tgtEl>
                                          <p:spTgt spid="4">
                                            <p:txEl>
                                              <p:pRg st="3" end="3"/>
                                            </p:txEl>
                                          </p:spTgt>
                                        </p:tgtEl>
                                      </p:cBhvr>
                                    </p:animEffect>
                                    <p:anim calcmode="lin" valueType="num">
                                      <p:cBhvr>
                                        <p:cTn id="38" dur="25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9" dur="25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4">
                                            <p:txEl>
                                              <p:pRg st="4" end="4"/>
                                            </p:txEl>
                                          </p:spTgt>
                                        </p:tgtEl>
                                        <p:attrNameLst>
                                          <p:attrName>style.visibility</p:attrName>
                                        </p:attrNameLst>
                                      </p:cBhvr>
                                      <p:to>
                                        <p:strVal val="visible"/>
                                      </p:to>
                                    </p:set>
                                    <p:animEffect transition="in" filter="fade">
                                      <p:cBhvr>
                                        <p:cTn id="44" dur="250"/>
                                        <p:tgtEl>
                                          <p:spTgt spid="4">
                                            <p:txEl>
                                              <p:pRg st="4" end="4"/>
                                            </p:txEl>
                                          </p:spTgt>
                                        </p:tgtEl>
                                      </p:cBhvr>
                                    </p:animEffect>
                                    <p:anim calcmode="lin" valueType="num">
                                      <p:cBhvr>
                                        <p:cTn id="45" dur="25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46" dur="25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4">
                                            <p:txEl>
                                              <p:pRg st="5" end="5"/>
                                            </p:txEl>
                                          </p:spTgt>
                                        </p:tgtEl>
                                        <p:attrNameLst>
                                          <p:attrName>style.visibility</p:attrName>
                                        </p:attrNameLst>
                                      </p:cBhvr>
                                      <p:to>
                                        <p:strVal val="visible"/>
                                      </p:to>
                                    </p:set>
                                    <p:animEffect transition="in" filter="fade">
                                      <p:cBhvr>
                                        <p:cTn id="51" dur="250"/>
                                        <p:tgtEl>
                                          <p:spTgt spid="4">
                                            <p:txEl>
                                              <p:pRg st="5" end="5"/>
                                            </p:txEl>
                                          </p:spTgt>
                                        </p:tgtEl>
                                      </p:cBhvr>
                                    </p:animEffect>
                                    <p:anim calcmode="lin" valueType="num">
                                      <p:cBhvr>
                                        <p:cTn id="52" dur="250" fill="hold"/>
                                        <p:tgtEl>
                                          <p:spTgt spid="4">
                                            <p:txEl>
                                              <p:pRg st="5" end="5"/>
                                            </p:txEl>
                                          </p:spTgt>
                                        </p:tgtEl>
                                        <p:attrNameLst>
                                          <p:attrName>ppt_x</p:attrName>
                                        </p:attrNameLst>
                                      </p:cBhvr>
                                      <p:tavLst>
                                        <p:tav tm="0">
                                          <p:val>
                                            <p:strVal val="#ppt_x"/>
                                          </p:val>
                                        </p:tav>
                                        <p:tav tm="100000">
                                          <p:val>
                                            <p:strVal val="#ppt_x"/>
                                          </p:val>
                                        </p:tav>
                                      </p:tavLst>
                                    </p:anim>
                                    <p:anim calcmode="lin" valueType="num">
                                      <p:cBhvr>
                                        <p:cTn id="53" dur="250" fill="hold"/>
                                        <p:tgtEl>
                                          <p:spTgt spid="4">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4">
                                            <p:txEl>
                                              <p:pRg st="6" end="6"/>
                                            </p:txEl>
                                          </p:spTgt>
                                        </p:tgtEl>
                                        <p:attrNameLst>
                                          <p:attrName>style.visibility</p:attrName>
                                        </p:attrNameLst>
                                      </p:cBhvr>
                                      <p:to>
                                        <p:strVal val="visible"/>
                                      </p:to>
                                    </p:set>
                                    <p:animEffect transition="in" filter="fade">
                                      <p:cBhvr>
                                        <p:cTn id="58" dur="250"/>
                                        <p:tgtEl>
                                          <p:spTgt spid="4">
                                            <p:txEl>
                                              <p:pRg st="6" end="6"/>
                                            </p:txEl>
                                          </p:spTgt>
                                        </p:tgtEl>
                                      </p:cBhvr>
                                    </p:animEffect>
                                    <p:anim calcmode="lin" valueType="num">
                                      <p:cBhvr>
                                        <p:cTn id="59" dur="250" fill="hold"/>
                                        <p:tgtEl>
                                          <p:spTgt spid="4">
                                            <p:txEl>
                                              <p:pRg st="6" end="6"/>
                                            </p:txEl>
                                          </p:spTgt>
                                        </p:tgtEl>
                                        <p:attrNameLst>
                                          <p:attrName>ppt_x</p:attrName>
                                        </p:attrNameLst>
                                      </p:cBhvr>
                                      <p:tavLst>
                                        <p:tav tm="0">
                                          <p:val>
                                            <p:strVal val="#ppt_x"/>
                                          </p:val>
                                        </p:tav>
                                        <p:tav tm="100000">
                                          <p:val>
                                            <p:strVal val="#ppt_x"/>
                                          </p:val>
                                        </p:tav>
                                      </p:tavLst>
                                    </p:anim>
                                    <p:anim calcmode="lin" valueType="num">
                                      <p:cBhvr>
                                        <p:cTn id="60" dur="250" fill="hold"/>
                                        <p:tgtEl>
                                          <p:spTgt spid="4">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grpId="0" nodeType="clickEffect">
                                  <p:stCondLst>
                                    <p:cond delay="0"/>
                                  </p:stCondLst>
                                  <p:childTnLst>
                                    <p:set>
                                      <p:cBhvr>
                                        <p:cTn id="64" dur="1" fill="hold">
                                          <p:stCondLst>
                                            <p:cond delay="0"/>
                                          </p:stCondLst>
                                        </p:cTn>
                                        <p:tgtEl>
                                          <p:spTgt spid="4">
                                            <p:txEl>
                                              <p:pRg st="7" end="7"/>
                                            </p:txEl>
                                          </p:spTgt>
                                        </p:tgtEl>
                                        <p:attrNameLst>
                                          <p:attrName>style.visibility</p:attrName>
                                        </p:attrNameLst>
                                      </p:cBhvr>
                                      <p:to>
                                        <p:strVal val="visible"/>
                                      </p:to>
                                    </p:set>
                                    <p:animEffect transition="in" filter="fade">
                                      <p:cBhvr>
                                        <p:cTn id="65" dur="250"/>
                                        <p:tgtEl>
                                          <p:spTgt spid="4">
                                            <p:txEl>
                                              <p:pRg st="7" end="7"/>
                                            </p:txEl>
                                          </p:spTgt>
                                        </p:tgtEl>
                                      </p:cBhvr>
                                    </p:animEffect>
                                    <p:anim calcmode="lin" valueType="num">
                                      <p:cBhvr>
                                        <p:cTn id="66" dur="250" fill="hold"/>
                                        <p:tgtEl>
                                          <p:spTgt spid="4">
                                            <p:txEl>
                                              <p:pRg st="7" end="7"/>
                                            </p:txEl>
                                          </p:spTgt>
                                        </p:tgtEl>
                                        <p:attrNameLst>
                                          <p:attrName>ppt_x</p:attrName>
                                        </p:attrNameLst>
                                      </p:cBhvr>
                                      <p:tavLst>
                                        <p:tav tm="0">
                                          <p:val>
                                            <p:strVal val="#ppt_x"/>
                                          </p:val>
                                        </p:tav>
                                        <p:tav tm="100000">
                                          <p:val>
                                            <p:strVal val="#ppt_x"/>
                                          </p:val>
                                        </p:tav>
                                      </p:tavLst>
                                    </p:anim>
                                    <p:anim calcmode="lin" valueType="num">
                                      <p:cBhvr>
                                        <p:cTn id="67" dur="250" fill="hold"/>
                                        <p:tgtEl>
                                          <p:spTgt spid="4">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newspaper with a picture of two men&#10;&#10;Description automatically generated">
            <a:extLst>
              <a:ext uri="{FF2B5EF4-FFF2-40B4-BE49-F238E27FC236}">
                <a16:creationId xmlns:a16="http://schemas.microsoft.com/office/drawing/2014/main" id="{23DFEC34-9B17-1A7E-DD03-589973DD516D}"/>
              </a:ext>
            </a:extLst>
          </p:cNvPr>
          <p:cNvPicPr>
            <a:picLocks noChangeAspect="1"/>
          </p:cNvPicPr>
          <p:nvPr/>
        </p:nvPicPr>
        <p:blipFill>
          <a:blip r:embed="rId3"/>
          <a:stretch>
            <a:fillRect/>
          </a:stretch>
        </p:blipFill>
        <p:spPr>
          <a:xfrm>
            <a:off x="228600" y="2175272"/>
            <a:ext cx="3186767" cy="4149328"/>
          </a:xfrm>
          <a:prstGeom prst="rect">
            <a:avLst/>
          </a:prstGeom>
        </p:spPr>
      </p:pic>
      <p:pic>
        <p:nvPicPr>
          <p:cNvPr id="11" name="Picture 10" descr="A newspaper article with text and images&#10;&#10;Description automatically generated">
            <a:extLst>
              <a:ext uri="{FF2B5EF4-FFF2-40B4-BE49-F238E27FC236}">
                <a16:creationId xmlns:a16="http://schemas.microsoft.com/office/drawing/2014/main" id="{53320D7B-DDE9-6069-2D2D-9D20523F0FC8}"/>
              </a:ext>
            </a:extLst>
          </p:cNvPr>
          <p:cNvPicPr>
            <a:picLocks noChangeAspect="1"/>
          </p:cNvPicPr>
          <p:nvPr/>
        </p:nvPicPr>
        <p:blipFill>
          <a:blip r:embed="rId4"/>
          <a:stretch>
            <a:fillRect/>
          </a:stretch>
        </p:blipFill>
        <p:spPr>
          <a:xfrm>
            <a:off x="3590637" y="2297192"/>
            <a:ext cx="4147622" cy="4027408"/>
          </a:xfrm>
          <a:prstGeom prst="rect">
            <a:avLst/>
          </a:prstGeom>
        </p:spPr>
      </p:pic>
      <p:pic>
        <p:nvPicPr>
          <p:cNvPr id="14" name="Picture 13" descr="A newspaper with a person in a tie&#10;&#10;Description automatically generated">
            <a:extLst>
              <a:ext uri="{FF2B5EF4-FFF2-40B4-BE49-F238E27FC236}">
                <a16:creationId xmlns:a16="http://schemas.microsoft.com/office/drawing/2014/main" id="{0A9A34CC-A5F0-C930-CD95-0B2E5D0585C8}"/>
              </a:ext>
            </a:extLst>
          </p:cNvPr>
          <p:cNvPicPr>
            <a:picLocks noChangeAspect="1"/>
          </p:cNvPicPr>
          <p:nvPr/>
        </p:nvPicPr>
        <p:blipFill>
          <a:blip r:embed="rId5"/>
          <a:stretch>
            <a:fillRect/>
          </a:stretch>
        </p:blipFill>
        <p:spPr>
          <a:xfrm>
            <a:off x="7952939" y="2297192"/>
            <a:ext cx="4010461" cy="3886748"/>
          </a:xfrm>
          <a:prstGeom prst="rect">
            <a:avLst/>
          </a:prstGeom>
        </p:spPr>
      </p:pic>
      <p:sp>
        <p:nvSpPr>
          <p:cNvPr id="15" name="TextBox 14">
            <a:extLst>
              <a:ext uri="{FF2B5EF4-FFF2-40B4-BE49-F238E27FC236}">
                <a16:creationId xmlns:a16="http://schemas.microsoft.com/office/drawing/2014/main" id="{FE18A089-B4CF-870D-242C-6A4F7FBA9174}"/>
              </a:ext>
            </a:extLst>
          </p:cNvPr>
          <p:cNvSpPr txBox="1"/>
          <p:nvPr/>
        </p:nvSpPr>
        <p:spPr>
          <a:xfrm>
            <a:off x="1449421" y="815340"/>
            <a:ext cx="11702699" cy="584775"/>
          </a:xfrm>
          <a:prstGeom prst="rect">
            <a:avLst/>
          </a:prstGeom>
          <a:noFill/>
        </p:spPr>
        <p:txBody>
          <a:bodyPr wrap="square" rtlCol="0">
            <a:spAutoFit/>
          </a:bodyPr>
          <a:lstStyle/>
          <a:p>
            <a:r>
              <a:rPr lang="en-US" sz="3200" b="1" i="1" dirty="0">
                <a:solidFill>
                  <a:schemeClr val="accent1"/>
                </a:solidFill>
                <a:latin typeface="Times New Roman" panose="02020603050405020304" pitchFamily="18" charset="0"/>
                <a:cs typeface="Times New Roman" panose="02020603050405020304" pitchFamily="18" charset="0"/>
              </a:rPr>
              <a:t>Recent </a:t>
            </a:r>
            <a:r>
              <a:rPr lang="en-US" sz="3200" b="1" i="1" dirty="0">
                <a:solidFill>
                  <a:srgbClr val="FF0000"/>
                </a:solidFill>
                <a:latin typeface="Aptos Black" panose="020B0004020202020204" pitchFamily="34" charset="0"/>
                <a:cs typeface="Times New Roman" panose="02020603050405020304" pitchFamily="18" charset="0"/>
              </a:rPr>
              <a:t>Incidents</a:t>
            </a:r>
            <a:r>
              <a:rPr lang="en-US" sz="3200" b="1" i="1" dirty="0">
                <a:solidFill>
                  <a:schemeClr val="accent2"/>
                </a:solidFill>
                <a:latin typeface="Times New Roman" panose="02020603050405020304" pitchFamily="18" charset="0"/>
                <a:cs typeface="Times New Roman" panose="02020603050405020304" pitchFamily="18" charset="0"/>
              </a:rPr>
              <a:t> </a:t>
            </a:r>
            <a:r>
              <a:rPr lang="en-US" sz="3200" b="1" i="1" dirty="0">
                <a:solidFill>
                  <a:schemeClr val="accent1"/>
                </a:solidFill>
                <a:latin typeface="Times New Roman" panose="02020603050405020304" pitchFamily="18" charset="0"/>
                <a:cs typeface="Times New Roman" panose="02020603050405020304" pitchFamily="18" charset="0"/>
              </a:rPr>
              <a:t>Stressing the Need for Secure Web Practices</a:t>
            </a:r>
          </a:p>
        </p:txBody>
      </p:sp>
    </p:spTree>
    <p:custDataLst>
      <p:tags r:id="rId1"/>
    </p:custDataLst>
    <p:extLst>
      <p:ext uri="{BB962C8B-B14F-4D97-AF65-F5344CB8AC3E}">
        <p14:creationId xmlns:p14="http://schemas.microsoft.com/office/powerpoint/2010/main" val="4043390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52305">
        <p15:prstTrans prst="crush"/>
      </p:transition>
    </mc:Choice>
    <mc:Fallback xmlns="">
      <p:transition spd="slow" advTm="5230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5"/>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250" fill="hold"/>
                                        <p:tgtEl>
                                          <p:spTgt spid="8"/>
                                        </p:tgtEl>
                                        <p:attrNameLst>
                                          <p:attrName>ppt_x</p:attrName>
                                        </p:attrNameLst>
                                      </p:cBhvr>
                                      <p:tavLst>
                                        <p:tav tm="0">
                                          <p:val>
                                            <p:strVal val="#ppt_x"/>
                                          </p:val>
                                        </p:tav>
                                        <p:tav tm="100000">
                                          <p:val>
                                            <p:strVal val="#ppt_x"/>
                                          </p:val>
                                        </p:tav>
                                      </p:tavLst>
                                    </p:anim>
                                    <p:anim calcmode="lin" valueType="num">
                                      <p:cBhvr additive="base">
                                        <p:cTn id="12" dur="25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5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F4228-0DC4-4119-B9C7-6C936C41E980}"/>
              </a:ext>
            </a:extLst>
          </p:cNvPr>
          <p:cNvSpPr>
            <a:spLocks noGrp="1"/>
          </p:cNvSpPr>
          <p:nvPr>
            <p:ph type="title"/>
          </p:nvPr>
        </p:nvSpPr>
        <p:spPr>
          <a:xfrm>
            <a:off x="677334" y="609600"/>
            <a:ext cx="8596668" cy="1320800"/>
          </a:xfrm>
        </p:spPr>
        <p:txBody>
          <a:bodyPr vert="horz" lIns="91440" tIns="45720" rIns="91440" bIns="45720" rtlCol="0" anchor="t">
            <a:normAutofit/>
          </a:bodyPr>
          <a:lstStyle/>
          <a:p>
            <a:r>
              <a:rPr lang="en-US" sz="3600"/>
              <a:t>               How We Operate </a:t>
            </a:r>
          </a:p>
        </p:txBody>
      </p:sp>
      <p:sp>
        <p:nvSpPr>
          <p:cNvPr id="4" name="Content Placeholder 3">
            <a:extLst>
              <a:ext uri="{FF2B5EF4-FFF2-40B4-BE49-F238E27FC236}">
                <a16:creationId xmlns:a16="http://schemas.microsoft.com/office/drawing/2014/main" id="{7658EE59-4D4C-0681-0DD3-18233C3F94A9}"/>
              </a:ext>
            </a:extLst>
          </p:cNvPr>
          <p:cNvSpPr>
            <a:spLocks noGrp="1"/>
          </p:cNvSpPr>
          <p:nvPr>
            <p:ph sz="quarter" idx="13"/>
          </p:nvPr>
        </p:nvSpPr>
        <p:spPr>
          <a:xfrm>
            <a:off x="677334" y="2160589"/>
            <a:ext cx="8596668" cy="3880773"/>
          </a:xfrm>
        </p:spPr>
        <p:txBody>
          <a:bodyPr vert="horz" lIns="91440" tIns="45720" rIns="91440" bIns="45720" rtlCol="0">
            <a:normAutofit/>
          </a:bodyPr>
          <a:lstStyle/>
          <a:p>
            <a:pPr>
              <a:lnSpc>
                <a:spcPct val="90000"/>
              </a:lnSpc>
              <a:spcBef>
                <a:spcPts val="1000"/>
              </a:spcBef>
              <a:spcAft>
                <a:spcPts val="0"/>
              </a:spcAft>
              <a:buFont typeface="Wingdings 3" charset="2"/>
              <a:buChar char=""/>
            </a:pPr>
            <a:endParaRPr lang="en-US" sz="1600">
              <a:solidFill>
                <a:srgbClr val="FFFFFF"/>
              </a:solidFill>
            </a:endParaRPr>
          </a:p>
          <a:p>
            <a:pPr>
              <a:lnSpc>
                <a:spcPct val="90000"/>
              </a:lnSpc>
              <a:spcBef>
                <a:spcPts val="1000"/>
              </a:spcBef>
              <a:spcAft>
                <a:spcPts val="0"/>
              </a:spcAft>
              <a:buFont typeface="Wingdings 3" charset="2"/>
              <a:buChar char=""/>
            </a:pPr>
            <a:r>
              <a:rPr lang="en-US" sz="1600" i="1" u="sng">
                <a:solidFill>
                  <a:srgbClr val="FFFFFF"/>
                </a:solidFill>
              </a:rPr>
              <a:t>Agile Development:</a:t>
            </a:r>
          </a:p>
          <a:p>
            <a:pPr>
              <a:lnSpc>
                <a:spcPct val="90000"/>
              </a:lnSpc>
              <a:spcBef>
                <a:spcPts val="1000"/>
              </a:spcBef>
              <a:spcAft>
                <a:spcPts val="0"/>
              </a:spcAft>
              <a:buFont typeface="Wingdings 3" charset="2"/>
              <a:buChar char=""/>
            </a:pPr>
            <a:r>
              <a:rPr lang="en-US" sz="1600">
                <a:solidFill>
                  <a:srgbClr val="FFFFFF"/>
                </a:solidFill>
              </a:rPr>
              <a:t> We follow an agile, user-centered approach to deliver tailored and efficient solutions.  </a:t>
            </a:r>
          </a:p>
          <a:p>
            <a:pPr>
              <a:lnSpc>
                <a:spcPct val="90000"/>
              </a:lnSpc>
              <a:spcBef>
                <a:spcPts val="1000"/>
              </a:spcBef>
              <a:spcAft>
                <a:spcPts val="0"/>
              </a:spcAft>
              <a:buFont typeface="Wingdings 3" charset="2"/>
              <a:buChar char=""/>
            </a:pPr>
            <a:endParaRPr lang="en-US" sz="1600" i="1" u="sng">
              <a:solidFill>
                <a:srgbClr val="FFFFFF"/>
              </a:solidFill>
            </a:endParaRPr>
          </a:p>
          <a:p>
            <a:pPr>
              <a:lnSpc>
                <a:spcPct val="90000"/>
              </a:lnSpc>
              <a:spcBef>
                <a:spcPts val="1000"/>
              </a:spcBef>
              <a:spcAft>
                <a:spcPts val="0"/>
              </a:spcAft>
              <a:buFont typeface="Wingdings 3" charset="2"/>
              <a:buChar char=""/>
            </a:pPr>
            <a:r>
              <a:rPr lang="en-US" sz="1600" i="1" u="sng">
                <a:solidFill>
                  <a:srgbClr val="FFFFFF"/>
                </a:solidFill>
              </a:rPr>
              <a:t> Security Collaboration:</a:t>
            </a:r>
          </a:p>
          <a:p>
            <a:pPr>
              <a:lnSpc>
                <a:spcPct val="90000"/>
              </a:lnSpc>
              <a:spcBef>
                <a:spcPts val="1000"/>
              </a:spcBef>
              <a:spcAft>
                <a:spcPts val="0"/>
              </a:spcAft>
              <a:buFont typeface="Wingdings 3" charset="2"/>
              <a:buChar char=""/>
            </a:pPr>
            <a:r>
              <a:rPr lang="en-US" sz="1600">
                <a:solidFill>
                  <a:srgbClr val="FFFFFF"/>
                </a:solidFill>
              </a:rPr>
              <a:t> We work with ethical hackers to identify and fix vulnerabilities, ensuring robust security.  </a:t>
            </a:r>
          </a:p>
          <a:p>
            <a:pPr>
              <a:lnSpc>
                <a:spcPct val="90000"/>
              </a:lnSpc>
              <a:spcBef>
                <a:spcPts val="1000"/>
              </a:spcBef>
              <a:spcAft>
                <a:spcPts val="0"/>
              </a:spcAft>
              <a:buFont typeface="Wingdings 3" charset="2"/>
              <a:buChar char=""/>
            </a:pPr>
            <a:endParaRPr lang="en-US" sz="1600">
              <a:solidFill>
                <a:srgbClr val="FFFFFF"/>
              </a:solidFill>
            </a:endParaRPr>
          </a:p>
          <a:p>
            <a:pPr>
              <a:lnSpc>
                <a:spcPct val="90000"/>
              </a:lnSpc>
              <a:spcBef>
                <a:spcPts val="1000"/>
              </a:spcBef>
              <a:spcAft>
                <a:spcPts val="0"/>
              </a:spcAft>
              <a:buFont typeface="Wingdings 3" charset="2"/>
              <a:buChar char=""/>
            </a:pPr>
            <a:r>
              <a:rPr lang="en-US" sz="1600" i="1" u="sng">
                <a:solidFill>
                  <a:srgbClr val="FFFFFF"/>
                </a:solidFill>
              </a:rPr>
              <a:t>Compliance Audits:</a:t>
            </a:r>
          </a:p>
          <a:p>
            <a:pPr>
              <a:lnSpc>
                <a:spcPct val="90000"/>
              </a:lnSpc>
              <a:spcBef>
                <a:spcPts val="1000"/>
              </a:spcBef>
              <a:spcAft>
                <a:spcPts val="0"/>
              </a:spcAft>
              <a:buFont typeface="Wingdings 3" charset="2"/>
              <a:buChar char=""/>
            </a:pPr>
            <a:r>
              <a:rPr lang="en-US" sz="1600">
                <a:solidFill>
                  <a:srgbClr val="FFFFFF"/>
                </a:solidFill>
              </a:rPr>
              <a:t> Regular audits ensure our solutions align with data protection laws like GDPR and CCPA, guaranteeing user privacy. </a:t>
            </a:r>
          </a:p>
        </p:txBody>
      </p:sp>
      <p:pic>
        <p:nvPicPr>
          <p:cNvPr id="8" name="Content Placeholder 7" descr="A computer screen shot of a circle with icons&#10;&#10;Description automatically generated">
            <a:extLst>
              <a:ext uri="{FF2B5EF4-FFF2-40B4-BE49-F238E27FC236}">
                <a16:creationId xmlns:a16="http://schemas.microsoft.com/office/drawing/2014/main" id="{845260E3-7455-81EF-FBE5-DB1D94CDF5BF}"/>
              </a:ext>
            </a:extLst>
          </p:cNvPr>
          <p:cNvPicPr>
            <a:picLocks noGrp="1" noChangeAspect="1"/>
          </p:cNvPicPr>
          <p:nvPr>
            <p:ph sz="quarter" idx="14"/>
          </p:nvPr>
        </p:nvPicPr>
        <p:blipFill>
          <a:blip r:embed="rId3">
            <a:duotone>
              <a:prstClr val="black"/>
              <a:schemeClr val="tx2">
                <a:tint val="45000"/>
                <a:satMod val="400000"/>
              </a:schemeClr>
            </a:duotone>
            <a:alphaModFix amt="40000"/>
          </a:blip>
          <a:srcRect/>
          <a:stretch/>
        </p:blipFill>
        <p:spPr>
          <a:xfrm>
            <a:off x="20" y="0"/>
            <a:ext cx="12191980" cy="6857990"/>
          </a:xfrm>
          <a:prstGeom prst="rect">
            <a:avLst/>
          </a:prstGeom>
        </p:spPr>
      </p:pic>
      <p:sp>
        <p:nvSpPr>
          <p:cNvPr id="3" name="Slide Number Placeholder 2">
            <a:extLst>
              <a:ext uri="{FF2B5EF4-FFF2-40B4-BE49-F238E27FC236}">
                <a16:creationId xmlns:a16="http://schemas.microsoft.com/office/drawing/2014/main" id="{714ECC30-C8C7-7D87-4D74-AECB825055F7}"/>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B5CEABB6-07DC-46E8-9B57-56EC44A396E5}" type="slidenum">
              <a:rPr lang="en-US" sz="900" smtClean="0">
                <a:latin typeface="+mn-lt"/>
              </a:rPr>
              <a:pPr defTabSz="914400">
                <a:spcAft>
                  <a:spcPts val="600"/>
                </a:spcAft>
              </a:pPr>
              <a:t>6</a:t>
            </a:fld>
            <a:endParaRPr lang="en-US" sz="900">
              <a:latin typeface="+mn-lt"/>
            </a:endParaRPr>
          </a:p>
        </p:txBody>
      </p:sp>
    </p:spTree>
    <p:custDataLst>
      <p:tags r:id="rId1"/>
    </p:custDataLst>
    <p:extLst>
      <p:ext uri="{BB962C8B-B14F-4D97-AF65-F5344CB8AC3E}">
        <p14:creationId xmlns:p14="http://schemas.microsoft.com/office/powerpoint/2010/main" val="1041471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000" advTm="47186">
        <p14:shred/>
      </p:transition>
    </mc:Choice>
    <mc:Fallback xmlns="">
      <p:transition spd="slow" advTm="4718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animEffect transition="in" filter="fade">
                                      <p:cBhvr>
                                        <p:cTn id="25" dur="500"/>
                                        <p:tgtEl>
                                          <p:spTgt spid="4">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25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03CA8C54-30A3-3553-626E-52909A83C86B}"/>
              </a:ext>
            </a:extLst>
          </p:cNvPr>
          <p:cNvSpPr>
            <a:spLocks noGrp="1"/>
          </p:cNvSpPr>
          <p:nvPr>
            <p:ph type="title"/>
          </p:nvPr>
        </p:nvSpPr>
        <p:spPr>
          <a:xfrm>
            <a:off x="6234865" y="568517"/>
            <a:ext cx="5248221" cy="1067209"/>
          </a:xfrm>
        </p:spPr>
        <p:txBody>
          <a:bodyPr vert="horz" lIns="91440" tIns="45720" rIns="91440" bIns="45720" rtlCol="0" anchor="ctr">
            <a:normAutofit/>
          </a:bodyPr>
          <a:lstStyle/>
          <a:p>
            <a:r>
              <a:rPr lang="en-US" sz="4400" dirty="0">
                <a:solidFill>
                  <a:schemeClr val="accent2">
                    <a:lumMod val="75000"/>
                  </a:schemeClr>
                </a:solidFill>
              </a:rPr>
              <a:t>        </a:t>
            </a:r>
            <a:r>
              <a:rPr lang="en-US" sz="4400" b="1" i="1" dirty="0">
                <a:solidFill>
                  <a:schemeClr val="accent2">
                    <a:lumMod val="75000"/>
                  </a:schemeClr>
                </a:solidFill>
              </a:rPr>
              <a:t>Our services</a:t>
            </a:r>
          </a:p>
        </p:txBody>
      </p:sp>
      <p:pic>
        <p:nvPicPr>
          <p:cNvPr id="7" name="Content Placeholder 6" descr="A cloud shaped object with a lock on it&#10;&#10;Description automatically generated">
            <a:extLst>
              <a:ext uri="{FF2B5EF4-FFF2-40B4-BE49-F238E27FC236}">
                <a16:creationId xmlns:a16="http://schemas.microsoft.com/office/drawing/2014/main" id="{2ADFBEF4-4251-7549-D3D2-0443B97F2230}"/>
              </a:ext>
            </a:extLst>
          </p:cNvPr>
          <p:cNvPicPr>
            <a:picLocks noGrp="1" noChangeAspect="1"/>
          </p:cNvPicPr>
          <p:nvPr>
            <p:ph sz="quarter" idx="13"/>
          </p:nvPr>
        </p:nvPicPr>
        <p:blipFill>
          <a:blip r:embed="rId3"/>
          <a:srcRect l="20568" r="26933" b="2"/>
          <a:stretch/>
        </p:blipFill>
        <p:spPr>
          <a:xfrm>
            <a:off x="739959" y="1095407"/>
            <a:ext cx="4754947" cy="4754947"/>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grpSp>
        <p:nvGrpSpPr>
          <p:cNvPr id="16" name="Group 15">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77893"/>
            <a:ext cx="1861854" cy="717514"/>
            <a:chOff x="0" y="377893"/>
            <a:chExt cx="1861854" cy="717514"/>
          </a:xfrm>
          <a:solidFill>
            <a:schemeClr val="bg1"/>
          </a:solidFill>
        </p:grpSpPr>
        <p:sp>
          <p:nvSpPr>
            <p:cNvPr id="17" name="Freeform: Shape 1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8" name="Freeform: Shape 1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9" name="Content Placeholder 8">
            <a:extLst>
              <a:ext uri="{FF2B5EF4-FFF2-40B4-BE49-F238E27FC236}">
                <a16:creationId xmlns:a16="http://schemas.microsoft.com/office/drawing/2014/main" id="{57454D1F-D2CD-3356-639E-75B37DE30F1F}"/>
              </a:ext>
            </a:extLst>
          </p:cNvPr>
          <p:cNvSpPr>
            <a:spLocks noGrp="1"/>
          </p:cNvSpPr>
          <p:nvPr>
            <p:ph sz="quarter" idx="14"/>
          </p:nvPr>
        </p:nvSpPr>
        <p:spPr>
          <a:xfrm>
            <a:off x="6234868" y="1820369"/>
            <a:ext cx="5217173" cy="4351338"/>
          </a:xfrm>
        </p:spPr>
        <p:txBody>
          <a:bodyPr vert="horz" lIns="91440" tIns="45720" rIns="91440" bIns="45720" rtlCol="0">
            <a:normAutofit/>
          </a:bodyPr>
          <a:lstStyle/>
          <a:p>
            <a:pPr>
              <a:lnSpc>
                <a:spcPct val="90000"/>
              </a:lnSpc>
            </a:pPr>
            <a:r>
              <a:rPr lang="en-US" sz="1900" b="1" i="1" dirty="0">
                <a:solidFill>
                  <a:schemeClr val="accent2">
                    <a:lumMod val="75000"/>
                  </a:schemeClr>
                </a:solidFill>
              </a:rPr>
              <a:t>Secure Web Development: </a:t>
            </a:r>
            <a:r>
              <a:rPr lang="en-US" sz="1900" dirty="0">
                <a:solidFill>
                  <a:schemeClr val="bg1"/>
                </a:solidFill>
              </a:rPr>
              <a:t>We build websites and applications with integrated security features to protect against online threats and ensure data privacy.</a:t>
            </a:r>
          </a:p>
          <a:p>
            <a:pPr indent="-228600">
              <a:lnSpc>
                <a:spcPct val="90000"/>
              </a:lnSpc>
              <a:buFont typeface="Arial" panose="020B0604020202020204" pitchFamily="34" charset="0"/>
              <a:buChar char="•"/>
            </a:pPr>
            <a:endParaRPr lang="en-US" sz="1900" b="1" i="1" dirty="0">
              <a:solidFill>
                <a:schemeClr val="accent2">
                  <a:lumMod val="75000"/>
                </a:schemeClr>
              </a:solidFill>
            </a:endParaRPr>
          </a:p>
          <a:p>
            <a:pPr>
              <a:lnSpc>
                <a:spcPct val="90000"/>
              </a:lnSpc>
            </a:pPr>
            <a:r>
              <a:rPr lang="en-US" sz="1900" b="1" i="1" dirty="0">
                <a:solidFill>
                  <a:schemeClr val="accent2">
                    <a:lumMod val="75000"/>
                  </a:schemeClr>
                </a:solidFill>
              </a:rPr>
              <a:t>Data Protection Solutions: </a:t>
            </a:r>
            <a:r>
              <a:rPr lang="en-US" sz="1900" dirty="0">
                <a:solidFill>
                  <a:schemeClr val="bg1"/>
                </a:solidFill>
              </a:rPr>
              <a:t>Our services include encryption, secure data storage, and anonymization to safeguard sensitive information.</a:t>
            </a:r>
          </a:p>
          <a:p>
            <a:pPr indent="-228600">
              <a:lnSpc>
                <a:spcPct val="90000"/>
              </a:lnSpc>
              <a:buFont typeface="Arial" panose="020B0604020202020204" pitchFamily="34" charset="0"/>
              <a:buChar char="•"/>
            </a:pPr>
            <a:endParaRPr lang="en-US" sz="1900" dirty="0">
              <a:solidFill>
                <a:schemeClr val="bg1"/>
              </a:solidFill>
            </a:endParaRPr>
          </a:p>
          <a:p>
            <a:pPr>
              <a:lnSpc>
                <a:spcPct val="90000"/>
              </a:lnSpc>
            </a:pPr>
            <a:r>
              <a:rPr lang="en-US" sz="1900" dirty="0">
                <a:solidFill>
                  <a:schemeClr val="bg1"/>
                </a:solidFill>
              </a:rPr>
              <a:t> </a:t>
            </a:r>
            <a:r>
              <a:rPr lang="en-US" sz="1900" b="1" i="1" dirty="0">
                <a:solidFill>
                  <a:schemeClr val="accent2">
                    <a:lumMod val="75000"/>
                  </a:schemeClr>
                </a:solidFill>
              </a:rPr>
              <a:t>Consulting: </a:t>
            </a:r>
            <a:r>
              <a:rPr lang="en-US" sz="1900" dirty="0">
                <a:solidFill>
                  <a:schemeClr val="bg1"/>
                </a:solidFill>
              </a:rPr>
              <a:t>We help businesses navigate data privacy regulations and ensure compliance to protect customer trust and avoid legal issues.</a:t>
            </a:r>
          </a:p>
        </p:txBody>
      </p:sp>
      <p:sp>
        <p:nvSpPr>
          <p:cNvPr id="3" name="Slide Number Placeholder 2">
            <a:extLst>
              <a:ext uri="{FF2B5EF4-FFF2-40B4-BE49-F238E27FC236}">
                <a16:creationId xmlns:a16="http://schemas.microsoft.com/office/drawing/2014/main" id="{B02207A1-A505-3185-A282-927E9F6F0E6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5CEABB6-07DC-46E8-9B57-56EC44A396E5}" type="slidenum">
              <a:rPr lang="en-US" sz="1200" smtClean="0">
                <a:solidFill>
                  <a:schemeClr val="bg1"/>
                </a:solidFill>
                <a:latin typeface="Calibri" panose="020F0502020204030204"/>
              </a:rPr>
              <a:pPr>
                <a:spcAft>
                  <a:spcPts val="600"/>
                </a:spcAft>
                <a:defRPr/>
              </a:pPr>
              <a:t>7</a:t>
            </a:fld>
            <a:endParaRPr lang="en-US" sz="1200">
              <a:solidFill>
                <a:schemeClr val="bg1"/>
              </a:solidFill>
              <a:latin typeface="Calibri" panose="020F0502020204030204"/>
            </a:endParaRPr>
          </a:p>
        </p:txBody>
      </p:sp>
      <p:grpSp>
        <p:nvGrpSpPr>
          <p:cNvPr id="20"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21" name="Freeform: Shape 20">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8122090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6099">
        <p15:prstTrans prst="airplane"/>
      </p:transition>
    </mc:Choice>
    <mc:Fallback xmlns="">
      <p:transition spd="slow" advTm="6609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250" fill="hold"/>
                                        <p:tgtEl>
                                          <p:spTgt spid="7"/>
                                        </p:tgtEl>
                                        <p:attrNameLst>
                                          <p:attrName>ppt_x</p:attrName>
                                        </p:attrNameLst>
                                      </p:cBhvr>
                                      <p:tavLst>
                                        <p:tav tm="0">
                                          <p:val>
                                            <p:strVal val="#ppt_x"/>
                                          </p:val>
                                        </p:tav>
                                        <p:tav tm="100000">
                                          <p:val>
                                            <p:strVal val="#ppt_x"/>
                                          </p:val>
                                        </p:tav>
                                      </p:tavLst>
                                    </p:anim>
                                    <p:anim calcmode="lin" valueType="num">
                                      <p:cBhvr additive="base">
                                        <p:cTn id="13" dur="2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1000"/>
                                        <p:tgtEl>
                                          <p:spTgt spid="9">
                                            <p:txEl>
                                              <p:pRg st="0" end="0"/>
                                            </p:txEl>
                                          </p:spTgt>
                                        </p:tgtEl>
                                      </p:cBhvr>
                                    </p:animEffect>
                                    <p:anim calcmode="lin" valueType="num">
                                      <p:cBhvr>
                                        <p:cTn id="1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9">
                                            <p:txEl>
                                              <p:pRg st="2" end="2"/>
                                            </p:txEl>
                                          </p:spTgt>
                                        </p:tgtEl>
                                        <p:attrNameLst>
                                          <p:attrName>style.visibility</p:attrName>
                                        </p:attrNameLst>
                                      </p:cBhvr>
                                      <p:to>
                                        <p:strVal val="visible"/>
                                      </p:to>
                                    </p:set>
                                    <p:animEffect transition="in" filter="wipe(down)">
                                      <p:cBhvr>
                                        <p:cTn id="25" dur="500"/>
                                        <p:tgtEl>
                                          <p:spTgt spid="9">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16" fill="hold" nodeType="clickEffect">
                                  <p:stCondLst>
                                    <p:cond delay="0"/>
                                  </p:stCondLst>
                                  <p:childTnLst>
                                    <p:set>
                                      <p:cBhvr>
                                        <p:cTn id="29" dur="1" fill="hold">
                                          <p:stCondLst>
                                            <p:cond delay="0"/>
                                          </p:stCondLst>
                                        </p:cTn>
                                        <p:tgtEl>
                                          <p:spTgt spid="9">
                                            <p:txEl>
                                              <p:pRg st="4" end="4"/>
                                            </p:txEl>
                                          </p:spTgt>
                                        </p:tgtEl>
                                        <p:attrNameLst>
                                          <p:attrName>style.visibility</p:attrName>
                                        </p:attrNameLst>
                                      </p:cBhvr>
                                      <p:to>
                                        <p:strVal val="visible"/>
                                      </p:to>
                                    </p:set>
                                    <p:animEffect transition="in" filter="circle(in)">
                                      <p:cBhvr>
                                        <p:cTn id="30" dur="20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100 Best Programming Languages in 2025 [Ultimate List]">
            <a:extLst>
              <a:ext uri="{FF2B5EF4-FFF2-40B4-BE49-F238E27FC236}">
                <a16:creationId xmlns:a16="http://schemas.microsoft.com/office/drawing/2014/main" id="{B318BB32-DD62-B648-3403-4079982187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0689"/>
          <a:stretch/>
        </p:blipFill>
        <p:spPr bwMode="auto">
          <a:xfrm>
            <a:off x="2519309" y="10"/>
            <a:ext cx="9669642" cy="6857990"/>
          </a:xfrm>
          <a:prstGeom prst="rect">
            <a:avLst/>
          </a:prstGeom>
          <a:solidFill>
            <a:srgbClr val="FFFFFF"/>
          </a:solidFill>
        </p:spPr>
      </p:pic>
      <p:sp>
        <p:nvSpPr>
          <p:cNvPr id="5129" name="Rectangle 51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FB573E-D6D3-B0CD-C07C-459CD26AF0D2}"/>
              </a:ext>
            </a:extLst>
          </p:cNvPr>
          <p:cNvSpPr>
            <a:spLocks noGrp="1"/>
          </p:cNvSpPr>
          <p:nvPr>
            <p:ph type="title"/>
          </p:nvPr>
        </p:nvSpPr>
        <p:spPr>
          <a:xfrm>
            <a:off x="259080" y="175260"/>
            <a:ext cx="4267199" cy="1336921"/>
          </a:xfrm>
        </p:spPr>
        <p:txBody>
          <a:bodyPr vert="horz" lIns="91440" tIns="45720" rIns="91440" bIns="45720" rtlCol="0" anchor="ctr">
            <a:normAutofit/>
          </a:bodyPr>
          <a:lstStyle/>
          <a:p>
            <a:r>
              <a:rPr lang="en-US" sz="4000" b="1" i="1" dirty="0">
                <a:solidFill>
                  <a:schemeClr val="accent3"/>
                </a:solidFill>
              </a:rPr>
              <a:t>Technology Stack</a:t>
            </a:r>
          </a:p>
        </p:txBody>
      </p:sp>
      <p:sp>
        <p:nvSpPr>
          <p:cNvPr id="7" name="Content Placeholder 6">
            <a:extLst>
              <a:ext uri="{FF2B5EF4-FFF2-40B4-BE49-F238E27FC236}">
                <a16:creationId xmlns:a16="http://schemas.microsoft.com/office/drawing/2014/main" id="{69B6F8C1-C383-3236-6204-B816349FF14C}"/>
              </a:ext>
            </a:extLst>
          </p:cNvPr>
          <p:cNvSpPr>
            <a:spLocks noGrp="1"/>
          </p:cNvSpPr>
          <p:nvPr>
            <p:ph type="body" sz="quarter" idx="11"/>
          </p:nvPr>
        </p:nvSpPr>
        <p:spPr>
          <a:xfrm>
            <a:off x="403860" y="1816981"/>
            <a:ext cx="3822189" cy="3742762"/>
          </a:xfrm>
        </p:spPr>
        <p:txBody>
          <a:bodyPr vert="horz" lIns="91440" tIns="45720" rIns="91440" bIns="45720" rtlCol="0">
            <a:normAutofit lnSpcReduction="10000"/>
          </a:bodyPr>
          <a:lstStyle/>
          <a:p>
            <a:pPr>
              <a:lnSpc>
                <a:spcPct val="90000"/>
              </a:lnSpc>
            </a:pPr>
            <a:r>
              <a:rPr lang="en-US" sz="1600" b="1" i="1" dirty="0">
                <a:solidFill>
                  <a:schemeClr val="accent3"/>
                </a:solidFill>
              </a:rPr>
              <a:t>Languages: </a:t>
            </a:r>
            <a:r>
              <a:rPr lang="en-US" sz="1600" dirty="0"/>
              <a:t>PHP, JavaScript, Python (for backend and frontend development).</a:t>
            </a:r>
          </a:p>
          <a:p>
            <a:pPr>
              <a:lnSpc>
                <a:spcPct val="90000"/>
              </a:lnSpc>
            </a:pPr>
            <a:endParaRPr lang="en-US" sz="1600" dirty="0"/>
          </a:p>
          <a:p>
            <a:pPr>
              <a:lnSpc>
                <a:spcPct val="90000"/>
              </a:lnSpc>
            </a:pPr>
            <a:r>
              <a:rPr lang="en-US" sz="1600" b="1" i="1" dirty="0">
                <a:solidFill>
                  <a:schemeClr val="accent3"/>
                </a:solidFill>
              </a:rPr>
              <a:t>Security Tools: </a:t>
            </a:r>
            <a:r>
              <a:rPr lang="en-US" sz="1600" dirty="0"/>
              <a:t>OWASP security standards, SSL/TLS encryption, firewalls.</a:t>
            </a:r>
          </a:p>
          <a:p>
            <a:pPr>
              <a:lnSpc>
                <a:spcPct val="90000"/>
              </a:lnSpc>
            </a:pPr>
            <a:endParaRPr lang="en-US" sz="1600" dirty="0"/>
          </a:p>
          <a:p>
            <a:pPr>
              <a:lnSpc>
                <a:spcPct val="90000"/>
              </a:lnSpc>
            </a:pPr>
            <a:r>
              <a:rPr lang="en-US" sz="1600" b="1" i="1" dirty="0">
                <a:solidFill>
                  <a:schemeClr val="accent3"/>
                </a:solidFill>
              </a:rPr>
              <a:t>Frameworks:</a:t>
            </a:r>
            <a:r>
              <a:rPr lang="en-US" sz="1600" i="1" dirty="0">
                <a:solidFill>
                  <a:schemeClr val="accent3"/>
                </a:solidFill>
              </a:rPr>
              <a:t> </a:t>
            </a:r>
            <a:r>
              <a:rPr lang="en-US" sz="1600" dirty="0"/>
              <a:t>React.js, Laravel, Django (tailored to your project needs).</a:t>
            </a:r>
          </a:p>
          <a:p>
            <a:pPr>
              <a:lnSpc>
                <a:spcPct val="90000"/>
              </a:lnSpc>
            </a:pPr>
            <a:endParaRPr lang="en-US" sz="1600" dirty="0"/>
          </a:p>
          <a:p>
            <a:pPr>
              <a:lnSpc>
                <a:spcPct val="90000"/>
              </a:lnSpc>
            </a:pPr>
            <a:r>
              <a:rPr lang="en-US" sz="1600" b="1" i="1" dirty="0">
                <a:solidFill>
                  <a:schemeClr val="accent3"/>
                </a:solidFill>
              </a:rPr>
              <a:t>Cloud Platforms</a:t>
            </a:r>
            <a:r>
              <a:rPr lang="en-US" sz="1600" b="1" dirty="0"/>
              <a:t>:</a:t>
            </a:r>
            <a:r>
              <a:rPr lang="en-US" sz="1600" dirty="0"/>
              <a:t> AWS, Google Cloud, or Azure for secure and scalable deployments.</a:t>
            </a:r>
          </a:p>
          <a:p>
            <a:pPr marL="0" indent="-228600">
              <a:lnSpc>
                <a:spcPct val="90000"/>
              </a:lnSpc>
              <a:buFont typeface="Arial" panose="020B0604020202020204" pitchFamily="34" charset="0"/>
              <a:buChar char="•"/>
            </a:pPr>
            <a:endParaRPr lang="en-US" sz="1100" dirty="0"/>
          </a:p>
        </p:txBody>
      </p:sp>
      <p:sp>
        <p:nvSpPr>
          <p:cNvPr id="4" name="Slide Number Placeholder 3">
            <a:extLst>
              <a:ext uri="{FF2B5EF4-FFF2-40B4-BE49-F238E27FC236}">
                <a16:creationId xmlns:a16="http://schemas.microsoft.com/office/drawing/2014/main" id="{27842E34-541A-0DF0-0999-C86F392588E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B5CEABB6-07DC-46E8-9B57-56EC44A396E5}" type="slidenum">
              <a:rPr lang="en-US" sz="1200">
                <a:solidFill>
                  <a:srgbClr val="FFFFFF"/>
                </a:solidFill>
                <a:latin typeface="Calibri" panose="020F0502020204030204"/>
              </a:rPr>
              <a:pPr>
                <a:spcAft>
                  <a:spcPts val="600"/>
                </a:spcAft>
                <a:defRPr/>
              </a:pPr>
              <a:t>8</a:t>
            </a:fld>
            <a:endParaRPr lang="en-US" sz="1200">
              <a:solidFill>
                <a:srgbClr val="FFFFFF"/>
              </a:solidFill>
              <a:latin typeface="Calibri" panose="020F0502020204030204"/>
            </a:endParaRPr>
          </a:p>
        </p:txBody>
      </p:sp>
    </p:spTree>
    <p:custDataLst>
      <p:tags r:id="rId1"/>
    </p:custDataLst>
    <p:extLst>
      <p:ext uri="{BB962C8B-B14F-4D97-AF65-F5344CB8AC3E}">
        <p14:creationId xmlns:p14="http://schemas.microsoft.com/office/powerpoint/2010/main" val="31192643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62183">
        <p15:prstTrans prst="airplane"/>
      </p:transition>
    </mc:Choice>
    <mc:Fallback xmlns="">
      <p:transition spd="slow" advTm="6218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2"/>
                                        </p:tgtEl>
                                        <p:attrNameLst>
                                          <p:attrName>style.visibility</p:attrName>
                                        </p:attrNameLst>
                                      </p:cBhvr>
                                      <p:to>
                                        <p:strVal val="visible"/>
                                      </p:to>
                                    </p:set>
                                    <p:anim calcmode="lin" valueType="num">
                                      <p:cBhvr additive="base">
                                        <p:cTn id="13" dur="250" fill="hold"/>
                                        <p:tgtEl>
                                          <p:spTgt spid="5122"/>
                                        </p:tgtEl>
                                        <p:attrNameLst>
                                          <p:attrName>ppt_x</p:attrName>
                                        </p:attrNameLst>
                                      </p:cBhvr>
                                      <p:tavLst>
                                        <p:tav tm="0">
                                          <p:val>
                                            <p:strVal val="#ppt_x"/>
                                          </p:val>
                                        </p:tav>
                                        <p:tav tm="100000">
                                          <p:val>
                                            <p:strVal val="#ppt_x"/>
                                          </p:val>
                                        </p:tav>
                                      </p:tavLst>
                                    </p:anim>
                                    <p:anim calcmode="lin" valueType="num">
                                      <p:cBhvr additive="base">
                                        <p:cTn id="14" dur="25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down)">
                                      <p:cBhvr>
                                        <p:cTn id="19" dur="10"/>
                                        <p:tgtEl>
                                          <p:spTgt spid="7">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down)">
                                      <p:cBhvr>
                                        <p:cTn id="24" dur="10"/>
                                        <p:tgtEl>
                                          <p:spTgt spid="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Effect transition="in" filter="circle(in)">
                                      <p:cBhvr>
                                        <p:cTn id="29" dur="10"/>
                                        <p:tgtEl>
                                          <p:spTgt spid="7">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nodeType="clickEffect">
                                  <p:stCondLst>
                                    <p:cond delay="0"/>
                                  </p:stCondLst>
                                  <p:childTnLst>
                                    <p:set>
                                      <p:cBhvr>
                                        <p:cTn id="33" dur="1" fill="hold">
                                          <p:stCondLst>
                                            <p:cond delay="0"/>
                                          </p:stCondLst>
                                        </p:cTn>
                                        <p:tgtEl>
                                          <p:spTgt spid="7">
                                            <p:txEl>
                                              <p:pRg st="6" end="6"/>
                                            </p:txEl>
                                          </p:spTgt>
                                        </p:tgtEl>
                                        <p:attrNameLst>
                                          <p:attrName>style.visibility</p:attrName>
                                        </p:attrNameLst>
                                      </p:cBhvr>
                                      <p:to>
                                        <p:strVal val="visible"/>
                                      </p:to>
                                    </p:set>
                                    <p:animEffect transition="in" filter="randombar(horizontal)">
                                      <p:cBhvr>
                                        <p:cTn id="34" dur="1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186A1-11A8-21B1-B6A0-AA1A1DAA5A9A}"/>
              </a:ext>
            </a:extLst>
          </p:cNvPr>
          <p:cNvSpPr>
            <a:spLocks noGrp="1"/>
          </p:cNvSpPr>
          <p:nvPr>
            <p:ph type="title"/>
          </p:nvPr>
        </p:nvSpPr>
        <p:spPr>
          <a:xfrm>
            <a:off x="3528060" y="287021"/>
            <a:ext cx="4472940" cy="916940"/>
          </a:xfrm>
        </p:spPr>
        <p:txBody>
          <a:bodyPr anchor="ctr">
            <a:normAutofit/>
          </a:bodyPr>
          <a:lstStyle/>
          <a:p>
            <a:r>
              <a:rPr lang="en-US" b="1" i="1" dirty="0">
                <a:solidFill>
                  <a:srgbClr val="00B050"/>
                </a:solidFill>
              </a:rPr>
              <a:t>Our Ethical Code</a:t>
            </a:r>
            <a:endParaRPr lang="en-ZA" i="1" dirty="0">
              <a:solidFill>
                <a:srgbClr val="00B050"/>
              </a:solidFill>
            </a:endParaRPr>
          </a:p>
        </p:txBody>
      </p:sp>
      <p:pic>
        <p:nvPicPr>
          <p:cNvPr id="9" name="Picture 8" descr="A hand holding a wooden block with text&#10;&#10;Description automatically generated">
            <a:extLst>
              <a:ext uri="{FF2B5EF4-FFF2-40B4-BE49-F238E27FC236}">
                <a16:creationId xmlns:a16="http://schemas.microsoft.com/office/drawing/2014/main" id="{1E2CF2FA-FEB7-796E-3ADC-64B03CD89B1C}"/>
              </a:ext>
            </a:extLst>
          </p:cNvPr>
          <p:cNvPicPr>
            <a:picLocks noChangeAspect="1"/>
          </p:cNvPicPr>
          <p:nvPr/>
        </p:nvPicPr>
        <p:blipFill>
          <a:blip r:embed="rId3"/>
          <a:srcRect l="17335" r="3925"/>
          <a:stretch/>
        </p:blipFill>
        <p:spPr>
          <a:xfrm>
            <a:off x="489268" y="2004060"/>
            <a:ext cx="5157787" cy="4427219"/>
          </a:xfrm>
          <a:prstGeom prst="rect">
            <a:avLst/>
          </a:prstGeom>
          <a:noFill/>
        </p:spPr>
      </p:pic>
      <p:graphicFrame>
        <p:nvGraphicFramePr>
          <p:cNvPr id="16" name="Content Placeholder 4">
            <a:extLst>
              <a:ext uri="{FF2B5EF4-FFF2-40B4-BE49-F238E27FC236}">
                <a16:creationId xmlns:a16="http://schemas.microsoft.com/office/drawing/2014/main" id="{5BFFC770-09D2-0C60-4A00-66349108BAD9}"/>
              </a:ext>
            </a:extLst>
          </p:cNvPr>
          <p:cNvGraphicFramePr>
            <a:graphicFrameLocks noGrp="1"/>
          </p:cNvGraphicFramePr>
          <p:nvPr>
            <p:ph sz="quarter" idx="4"/>
            <p:extLst>
              <p:ext uri="{D42A27DB-BD31-4B8C-83A1-F6EECF244321}">
                <p14:modId xmlns:p14="http://schemas.microsoft.com/office/powerpoint/2010/main" val="3066260095"/>
              </p:ext>
            </p:extLst>
          </p:nvPr>
        </p:nvGraphicFramePr>
        <p:xfrm>
          <a:off x="6172200" y="2505075"/>
          <a:ext cx="5183188" cy="36845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Slide Number Placeholder 2">
            <a:extLst>
              <a:ext uri="{FF2B5EF4-FFF2-40B4-BE49-F238E27FC236}">
                <a16:creationId xmlns:a16="http://schemas.microsoft.com/office/drawing/2014/main" id="{C5430536-D522-9F5E-B2C4-24F7C757082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B5CEABB6-07DC-46E8-9B57-56EC44A396E5}" type="slidenum">
              <a:rPr lang="en-US" smtClean="0"/>
              <a:pPr>
                <a:spcAft>
                  <a:spcPts val="600"/>
                </a:spcAft>
              </a:pPr>
              <a:t>9</a:t>
            </a:fld>
            <a:endParaRPr lang="en-US"/>
          </a:p>
        </p:txBody>
      </p:sp>
    </p:spTree>
    <p:custDataLst>
      <p:tags r:id="rId1"/>
    </p:custDataLst>
    <p:extLst>
      <p:ext uri="{BB962C8B-B14F-4D97-AF65-F5344CB8AC3E}">
        <p14:creationId xmlns:p14="http://schemas.microsoft.com/office/powerpoint/2010/main" val="1684465119"/>
      </p:ext>
    </p:extLst>
  </p:cSld>
  <p:clrMapOvr>
    <a:masterClrMapping/>
  </p:clrMapOvr>
  <mc:AlternateContent xmlns:mc="http://schemas.openxmlformats.org/markup-compatibility/2006" xmlns:p14="http://schemas.microsoft.com/office/powerpoint/2010/main">
    <mc:Choice Requires="p14">
      <p:transition spd="slow" p14:dur="1200" advTm="38446">
        <p14:prism/>
      </p:transition>
    </mc:Choice>
    <mc:Fallback xmlns="">
      <p:transition spd="slow" advTm="38446">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2"/>
                                        </p:tgtEl>
                                        <p:attrNameLst>
                                          <p:attrName>style.color</p:attrName>
                                        </p:attrNameLst>
                                      </p:cBhvr>
                                      <p:by>
                                        <p:hsl h="0" s="-70588" l="0"/>
                                      </p:by>
                                    </p:animClr>
                                    <p:animClr clrSpc="hsl" dir="cw">
                                      <p:cBhvr>
                                        <p:cTn id="7" dur="500" fill="hold"/>
                                        <p:tgtEl>
                                          <p:spTgt spid="2"/>
                                        </p:tgtEl>
                                        <p:attrNameLst>
                                          <p:attrName>fillcolor</p:attrName>
                                        </p:attrNameLst>
                                      </p:cBhvr>
                                      <p:by>
                                        <p:hsl h="0" s="-70588" l="0"/>
                                      </p:by>
                                    </p:animClr>
                                    <p:animClr clrSpc="hsl" dir="cw">
                                      <p:cBhvr>
                                        <p:cTn id="8" dur="500" fill="hold"/>
                                        <p:tgtEl>
                                          <p:spTgt spid="2"/>
                                        </p:tgtEl>
                                        <p:attrNameLst>
                                          <p:attrName>stroke.color</p:attrName>
                                        </p:attrNameLst>
                                      </p:cBhvr>
                                      <p:by>
                                        <p:hsl h="0" s="-70588" l="0"/>
                                      </p:by>
                                    </p:animClr>
                                    <p:set>
                                      <p:cBhvr>
                                        <p:cTn id="9" dur="500" fill="hold"/>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6" grpId="0">
        <p:bldAsOne/>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ags/tag10.xml><?xml version="1.0" encoding="utf-8"?>
<p:tagLst xmlns:a="http://schemas.openxmlformats.org/drawingml/2006/main" xmlns:r="http://schemas.openxmlformats.org/officeDocument/2006/relationships" xmlns:p="http://schemas.openxmlformats.org/presentationml/2006/main">
  <p:tag name="TIMING" val="|1.7|2.9|0.2|0.5|1"/>
</p:tagLst>
</file>

<file path=ppt/tags/tag11.xml><?xml version="1.0" encoding="utf-8"?>
<p:tagLst xmlns:a="http://schemas.openxmlformats.org/drawingml/2006/main" xmlns:r="http://schemas.openxmlformats.org/officeDocument/2006/relationships" xmlns:p="http://schemas.openxmlformats.org/presentationml/2006/main">
  <p:tag name="TIMING" val="|3|1.5"/>
</p:tagLst>
</file>

<file path=ppt/tags/tag12.xml><?xml version="1.0" encoding="utf-8"?>
<p:tagLst xmlns:a="http://schemas.openxmlformats.org/drawingml/2006/main" xmlns:r="http://schemas.openxmlformats.org/officeDocument/2006/relationships" xmlns:p="http://schemas.openxmlformats.org/presentationml/2006/main">
  <p:tag name="TIMING" val="|0|6.4"/>
</p:tagLst>
</file>

<file path=ppt/tags/tag2.xml><?xml version="1.0" encoding="utf-8"?>
<p:tagLst xmlns:a="http://schemas.openxmlformats.org/drawingml/2006/main" xmlns:r="http://schemas.openxmlformats.org/officeDocument/2006/relationships" xmlns:p="http://schemas.openxmlformats.org/presentationml/2006/main">
  <p:tag name="TIMING" val="|0.8|0.7"/>
</p:tagLst>
</file>

<file path=ppt/tags/tag3.xml><?xml version="1.0" encoding="utf-8"?>
<p:tagLst xmlns:a="http://schemas.openxmlformats.org/drawingml/2006/main" xmlns:r="http://schemas.openxmlformats.org/officeDocument/2006/relationships" xmlns:p="http://schemas.openxmlformats.org/presentationml/2006/main">
  <p:tag name="TIMING" val="|2.6|0.7|2|0.9|1|0|1|4.1"/>
</p:tagLst>
</file>

<file path=ppt/tags/tag4.xml><?xml version="1.0" encoding="utf-8"?>
<p:tagLst xmlns:a="http://schemas.openxmlformats.org/drawingml/2006/main" xmlns:r="http://schemas.openxmlformats.org/officeDocument/2006/relationships" xmlns:p="http://schemas.openxmlformats.org/presentationml/2006/main">
  <p:tag name="TIMING" val="|1|0|0.7|0.8|0.5|1|0.8|0.6|20.5|0.3"/>
</p:tagLst>
</file>

<file path=ppt/tags/tag5.xml><?xml version="1.0" encoding="utf-8"?>
<p:tagLst xmlns:a="http://schemas.openxmlformats.org/drawingml/2006/main" xmlns:r="http://schemas.openxmlformats.org/officeDocument/2006/relationships" xmlns:p="http://schemas.openxmlformats.org/presentationml/2006/main">
  <p:tag name="TIMING" val="|0.8|1.4|0.9|1.6"/>
</p:tagLst>
</file>

<file path=ppt/tags/tag6.xml><?xml version="1.0" encoding="utf-8"?>
<p:tagLst xmlns:a="http://schemas.openxmlformats.org/drawingml/2006/main" xmlns:r="http://schemas.openxmlformats.org/officeDocument/2006/relationships" xmlns:p="http://schemas.openxmlformats.org/presentationml/2006/main">
  <p:tag name="TIMING" val="|0.3|0.8|1.3|0.6|0.9|0.6"/>
</p:tagLst>
</file>

<file path=ppt/tags/tag7.xml><?xml version="1.0" encoding="utf-8"?>
<p:tagLst xmlns:a="http://schemas.openxmlformats.org/drawingml/2006/main" xmlns:r="http://schemas.openxmlformats.org/officeDocument/2006/relationships" xmlns:p="http://schemas.openxmlformats.org/presentationml/2006/main">
  <p:tag name="TIMING" val="|1.5|0.4|4.4|24.4|24.6"/>
</p:tagLst>
</file>

<file path=ppt/tags/tag8.xml><?xml version="1.0" encoding="utf-8"?>
<p:tagLst xmlns:a="http://schemas.openxmlformats.org/drawingml/2006/main" xmlns:r="http://schemas.openxmlformats.org/officeDocument/2006/relationships" xmlns:p="http://schemas.openxmlformats.org/presentationml/2006/main">
  <p:tag name="TIMING" val="|0.6|0.3|3.8|28.4|1.8|6.9"/>
</p:tagLst>
</file>

<file path=ppt/tags/tag9.xml><?xml version="1.0" encoding="utf-8"?>
<p:tagLst xmlns:a="http://schemas.openxmlformats.org/drawingml/2006/main" xmlns:r="http://schemas.openxmlformats.org/officeDocument/2006/relationships" xmlns:p="http://schemas.openxmlformats.org/presentationml/2006/main">
  <p:tag name="TIMING" val="|1.1|6.4|2.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C02FA78-7B40-45E2-B806-470B0FC280F6}">
  <ds:schemaRefs>
    <ds:schemaRef ds:uri="http://schemas.microsoft.com/sharepoint/v3/contenttype/forms"/>
  </ds:schemaRefs>
</ds:datastoreItem>
</file>

<file path=customXml/itemProps2.xml><?xml version="1.0" encoding="utf-8"?>
<ds:datastoreItem xmlns:ds="http://schemas.openxmlformats.org/officeDocument/2006/customXml" ds:itemID="{BFBA14A9-9290-4E1F-A1C4-0305BFA570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5040CA-20CC-43C6-BC0C-8D8696B6AF89}">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Theme</Template>
  <TotalTime>296</TotalTime>
  <Words>620</Words>
  <Application>Microsoft Office PowerPoint</Application>
  <PresentationFormat>Widescreen</PresentationFormat>
  <Paragraphs>81</Paragraphs>
  <Slides>12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Aptos</vt:lpstr>
      <vt:lpstr>Aptos Black</vt:lpstr>
      <vt:lpstr>Aptos Display</vt:lpstr>
      <vt:lpstr>Arial</vt:lpstr>
      <vt:lpstr>Arial Rounded MT Bold</vt:lpstr>
      <vt:lpstr>Calibri</vt:lpstr>
      <vt:lpstr>Times New Roman</vt:lpstr>
      <vt:lpstr>Wingdings 3</vt:lpstr>
      <vt:lpstr>Office Theme</vt:lpstr>
      <vt:lpstr>Welcome</vt:lpstr>
      <vt:lpstr>“Redefining Secure Web Solutions with  Ethics and Privacy”</vt:lpstr>
      <vt:lpstr>                         About us</vt:lpstr>
      <vt:lpstr>Our Core Values</vt:lpstr>
      <vt:lpstr>PowerPoint Presentation</vt:lpstr>
      <vt:lpstr>               How We Operate </vt:lpstr>
      <vt:lpstr>        Our services</vt:lpstr>
      <vt:lpstr>Technology Stack</vt:lpstr>
      <vt:lpstr>Our Ethical Code</vt:lpstr>
      <vt:lpstr>Data privacy &amp; commitment</vt:lpstr>
      <vt:lpstr>               Future Goals</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MD. MEHEDI HASAN POLAS</dc:creator>
  <cp:lastModifiedBy>MD. MEHEDI HASAN POLAS</cp:lastModifiedBy>
  <cp:revision>30</cp:revision>
  <dcterms:created xsi:type="dcterms:W3CDTF">2025-01-10T14:55:26Z</dcterms:created>
  <dcterms:modified xsi:type="dcterms:W3CDTF">2025-01-21T20:20:19Z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